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  <p:sldMasterId id="2147483660" r:id="rId6"/>
  </p:sldMasterIdLst>
  <p:notesMasterIdLst>
    <p:notesMasterId r:id="rId18"/>
  </p:notesMasterIdLst>
  <p:handoutMasterIdLst>
    <p:handoutMasterId r:id="rId19"/>
  </p:handoutMasterIdLst>
  <p:sldIdLst>
    <p:sldId id="524" r:id="rId7"/>
    <p:sldId id="538" r:id="rId8"/>
    <p:sldId id="539" r:id="rId9"/>
    <p:sldId id="540" r:id="rId10"/>
    <p:sldId id="541" r:id="rId11"/>
    <p:sldId id="533" r:id="rId12"/>
    <p:sldId id="534" r:id="rId13"/>
    <p:sldId id="535" r:id="rId14"/>
    <p:sldId id="283" r:id="rId15"/>
    <p:sldId id="529" r:id="rId16"/>
    <p:sldId id="536" r:id="rId17"/>
  </p:sldIdLst>
  <p:sldSz cx="10080625" cy="7559675"/>
  <p:notesSz cx="6888163" cy="100203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C19458-6214-41BE-9F3F-7C6838512414}" v="4" dt="2024-01-25T17:07:41.6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178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A167BCFD-2FB1-D032-4A4C-824A0F4FA0FC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89265" cy="500688"/>
          </a:xfrm>
          <a:prstGeom prst="rect">
            <a:avLst/>
          </a:prstGeom>
          <a:noFill/>
          <a:ln>
            <a:noFill/>
          </a:ln>
        </p:spPr>
        <p:txBody>
          <a:bodyPr vert="horz" wrap="none" lIns="83365" tIns="41687" rIns="83365" bIns="41687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3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1B74C340-E0C0-B11C-5FA1-A1144B66C08E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3898864" y="0"/>
            <a:ext cx="2989265" cy="500688"/>
          </a:xfrm>
          <a:prstGeom prst="rect">
            <a:avLst/>
          </a:prstGeom>
          <a:noFill/>
          <a:ln>
            <a:noFill/>
          </a:ln>
        </p:spPr>
        <p:txBody>
          <a:bodyPr vert="horz" wrap="none" lIns="83365" tIns="41687" rIns="83365" bIns="41687" anchor="t" anchorCtr="0" compatLnSpc="0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3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5DF2FD1-8D75-3C99-9DF6-0946A768B287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9519452"/>
            <a:ext cx="2989265" cy="500688"/>
          </a:xfrm>
          <a:prstGeom prst="rect">
            <a:avLst/>
          </a:prstGeom>
          <a:noFill/>
          <a:ln>
            <a:noFill/>
          </a:ln>
        </p:spPr>
        <p:txBody>
          <a:bodyPr vert="horz" wrap="none" lIns="83365" tIns="41687" rIns="83365" bIns="41687" anchor="b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3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D386834-059F-34F5-8BD1-29D2FA430430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3898864" y="9519452"/>
            <a:ext cx="2989265" cy="500688"/>
          </a:xfrm>
          <a:prstGeom prst="rect">
            <a:avLst/>
          </a:prstGeom>
          <a:noFill/>
          <a:ln>
            <a:noFill/>
          </a:ln>
        </p:spPr>
        <p:txBody>
          <a:bodyPr vert="horz" wrap="none" lIns="83365" tIns="41687" rIns="83365" bIns="41687" anchor="b" anchorCtr="0" compatLnSpc="0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691B53-FC24-4BCB-90DA-21E6BEAAAA04}" type="slidenum">
              <a:t>‹nr.›</a:t>
            </a:fld>
            <a:endParaRPr lang="nl-NL" sz="13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8307483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B3CDAC7-E46E-99C6-93AE-0CD1894F92A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39802" y="761996"/>
            <a:ext cx="5006970" cy="3756026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9379161C-881F-7AFE-E95C-A079408309E9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8844" y="4759552"/>
            <a:ext cx="5510439" cy="450887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nl-NL"/>
          </a:p>
        </p:txBody>
      </p:sp>
      <p:sp>
        <p:nvSpPr>
          <p:cNvPr id="4" name="Tijdelijke aanduiding voor koptekst 3">
            <a:extLst>
              <a:ext uri="{FF2B5EF4-FFF2-40B4-BE49-F238E27FC236}">
                <a16:creationId xmlns:a16="http://schemas.microsoft.com/office/drawing/2014/main" id="{7C8FFCD1-F8DA-6F07-111C-17F714BD74F3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89265" cy="5006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3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nl-NL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AD6A541-5130-52DD-367E-D5F655034DA2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98864" y="0"/>
            <a:ext cx="2989265" cy="5006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3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4790A9F-E425-8B26-CD00-44A86217649B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9519452"/>
            <a:ext cx="2989265" cy="5006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3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CF00D64-E343-796C-D7D6-0E218171F75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98864" y="9519452"/>
            <a:ext cx="2989265" cy="5006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3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62CE98A2-685E-4055-B7AA-8A34C4F3F020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2130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5999" marR="0" lvl="0" indent="-215999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nl-NL" sz="20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Ari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6">
            <a:extLst>
              <a:ext uri="{FF2B5EF4-FFF2-40B4-BE49-F238E27FC236}">
                <a16:creationId xmlns:a16="http://schemas.microsoft.com/office/drawing/2014/main" id="{CAD60F7B-B78D-AF35-5BD9-B7B8B59B10F1}"/>
              </a:ext>
            </a:extLst>
          </p:cNvPr>
          <p:cNvSpPr txBox="1"/>
          <p:nvPr/>
        </p:nvSpPr>
        <p:spPr>
          <a:xfrm>
            <a:off x="3898864" y="9520961"/>
            <a:ext cx="2989265" cy="5007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F78122A-E080-4B3E-946A-E86A9B55035E}" type="slidenum">
              <a:t>1</a:t>
            </a:fld>
            <a:endParaRPr lang="nl-NL" sz="13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Tijdelijke aanduiding voor dia-afbeelding 1">
            <a:extLst>
              <a:ext uri="{FF2B5EF4-FFF2-40B4-BE49-F238E27FC236}">
                <a16:creationId xmlns:a16="http://schemas.microsoft.com/office/drawing/2014/main" id="{99188097-FCA0-2332-ED8D-F7B1FF0670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41383" y="750886"/>
            <a:ext cx="4995860" cy="3746497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Tijdelijke aanduiding voor notities 2">
            <a:extLst>
              <a:ext uri="{FF2B5EF4-FFF2-40B4-BE49-F238E27FC236}">
                <a16:creationId xmlns:a16="http://schemas.microsoft.com/office/drawing/2014/main" id="{C21043E2-AFAD-66C6-0A74-625EA558D4A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8844" y="4760640"/>
            <a:ext cx="5499283" cy="4498116"/>
          </a:xfrm>
        </p:spPr>
        <p:txBody>
          <a:bodyPr anchor="ctr"/>
          <a:lstStyle/>
          <a:p>
            <a:endParaRPr lang="nl-N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6">
            <a:extLst>
              <a:ext uri="{FF2B5EF4-FFF2-40B4-BE49-F238E27FC236}">
                <a16:creationId xmlns:a16="http://schemas.microsoft.com/office/drawing/2014/main" id="{F79497A8-2E88-FC9F-8F6B-D7318259ECE6}"/>
              </a:ext>
            </a:extLst>
          </p:cNvPr>
          <p:cNvSpPr txBox="1"/>
          <p:nvPr/>
        </p:nvSpPr>
        <p:spPr>
          <a:xfrm>
            <a:off x="3898864" y="9519452"/>
            <a:ext cx="2989265" cy="5006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4AF03C1-1A67-4229-9E52-CBE3342D9BD0}" type="slidenum">
              <a:t>10</a:t>
            </a:fld>
            <a:endParaRPr lang="nl-NL" sz="13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Tijdelijke aanduiding voor dia-afbeelding 1">
            <a:extLst>
              <a:ext uri="{FF2B5EF4-FFF2-40B4-BE49-F238E27FC236}">
                <a16:creationId xmlns:a16="http://schemas.microsoft.com/office/drawing/2014/main" id="{7DA0ADCC-1F16-9EC0-6884-5467FBD923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41383" y="750886"/>
            <a:ext cx="4995860" cy="3746497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Tijdelijke aanduiding voor notities 2">
            <a:extLst>
              <a:ext uri="{FF2B5EF4-FFF2-40B4-BE49-F238E27FC236}">
                <a16:creationId xmlns:a16="http://schemas.microsoft.com/office/drawing/2014/main" id="{F03968A6-B674-DB1F-FBCA-1C37A832B21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8844" y="4759890"/>
            <a:ext cx="5499283" cy="4497403"/>
          </a:xfrm>
        </p:spPr>
        <p:txBody>
          <a:bodyPr anchor="ctr"/>
          <a:lstStyle/>
          <a:p>
            <a:endParaRPr lang="nl-N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6">
            <a:extLst>
              <a:ext uri="{FF2B5EF4-FFF2-40B4-BE49-F238E27FC236}">
                <a16:creationId xmlns:a16="http://schemas.microsoft.com/office/drawing/2014/main" id="{8DAE19FF-EA6A-21FD-9E0C-A4650E911285}"/>
              </a:ext>
            </a:extLst>
          </p:cNvPr>
          <p:cNvSpPr txBox="1"/>
          <p:nvPr/>
        </p:nvSpPr>
        <p:spPr>
          <a:xfrm>
            <a:off x="3898864" y="9519452"/>
            <a:ext cx="2989265" cy="5006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8CE3B2B-8587-415D-9C40-44946BEBA034}" type="slidenum">
              <a:t>11</a:t>
            </a:fld>
            <a:endParaRPr lang="nl-NL" sz="13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Tijdelijke aanduiding voor dia-afbeelding 1">
            <a:extLst>
              <a:ext uri="{FF2B5EF4-FFF2-40B4-BE49-F238E27FC236}">
                <a16:creationId xmlns:a16="http://schemas.microsoft.com/office/drawing/2014/main" id="{0D2E8211-AE8B-5C25-282A-EF6B6FCDDD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41383" y="750886"/>
            <a:ext cx="4995860" cy="3746497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Tijdelijke aanduiding voor notities 2">
            <a:extLst>
              <a:ext uri="{FF2B5EF4-FFF2-40B4-BE49-F238E27FC236}">
                <a16:creationId xmlns:a16="http://schemas.microsoft.com/office/drawing/2014/main" id="{F3A19703-3FD9-CC43-6D07-E71F9A0C6F8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8844" y="4759890"/>
            <a:ext cx="5499283" cy="4497403"/>
          </a:xfrm>
        </p:spPr>
        <p:txBody>
          <a:bodyPr anchor="ctr"/>
          <a:lstStyle/>
          <a:p>
            <a:endParaRPr lang="nl-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6">
            <a:extLst>
              <a:ext uri="{FF2B5EF4-FFF2-40B4-BE49-F238E27FC236}">
                <a16:creationId xmlns:a16="http://schemas.microsoft.com/office/drawing/2014/main" id="{128CD41C-5954-7B62-3462-315D3E7D0FBB}"/>
              </a:ext>
            </a:extLst>
          </p:cNvPr>
          <p:cNvSpPr txBox="1"/>
          <p:nvPr/>
        </p:nvSpPr>
        <p:spPr>
          <a:xfrm>
            <a:off x="3898864" y="9520961"/>
            <a:ext cx="2989265" cy="5007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A968F86-4F61-4CD0-A553-EDCA6C103EBA}" type="slidenum">
              <a:t>2</a:t>
            </a:fld>
            <a:endParaRPr lang="nl-NL" sz="13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Tijdelijke aanduiding voor dia-afbeelding 1">
            <a:extLst>
              <a:ext uri="{FF2B5EF4-FFF2-40B4-BE49-F238E27FC236}">
                <a16:creationId xmlns:a16="http://schemas.microsoft.com/office/drawing/2014/main" id="{AA2DEB50-7809-2229-8075-02D7689FF8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41383" y="750886"/>
            <a:ext cx="4995860" cy="3746497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Tijdelijke aanduiding voor notities 2">
            <a:extLst>
              <a:ext uri="{FF2B5EF4-FFF2-40B4-BE49-F238E27FC236}">
                <a16:creationId xmlns:a16="http://schemas.microsoft.com/office/drawing/2014/main" id="{A1EB9BD4-1CDF-292E-DEE4-6F888F18A7F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8844" y="4760640"/>
            <a:ext cx="5499283" cy="4498116"/>
          </a:xfrm>
        </p:spPr>
        <p:txBody>
          <a:bodyPr anchor="ctr"/>
          <a:lstStyle/>
          <a:p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6">
            <a:extLst>
              <a:ext uri="{FF2B5EF4-FFF2-40B4-BE49-F238E27FC236}">
                <a16:creationId xmlns:a16="http://schemas.microsoft.com/office/drawing/2014/main" id="{BAC49DBD-2DFF-3870-A5B0-59BC86A1DF70}"/>
              </a:ext>
            </a:extLst>
          </p:cNvPr>
          <p:cNvSpPr txBox="1"/>
          <p:nvPr/>
        </p:nvSpPr>
        <p:spPr>
          <a:xfrm>
            <a:off x="3898864" y="9520961"/>
            <a:ext cx="2989265" cy="5007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5C9F2A8-FC8B-4D5E-835F-B601B3BBFBCE}" type="slidenum">
              <a:t>3</a:t>
            </a:fld>
            <a:endParaRPr lang="nl-NL" sz="13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Tijdelijke aanduiding voor dia-afbeelding 1">
            <a:extLst>
              <a:ext uri="{FF2B5EF4-FFF2-40B4-BE49-F238E27FC236}">
                <a16:creationId xmlns:a16="http://schemas.microsoft.com/office/drawing/2014/main" id="{2DE3CE77-7D81-A256-58A9-39F594BBE5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41383" y="750886"/>
            <a:ext cx="4995860" cy="3746497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Tijdelijke aanduiding voor notities 2">
            <a:extLst>
              <a:ext uri="{FF2B5EF4-FFF2-40B4-BE49-F238E27FC236}">
                <a16:creationId xmlns:a16="http://schemas.microsoft.com/office/drawing/2014/main" id="{8964454A-A3D7-2166-DA5B-09CA53A0C0F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8844" y="4760640"/>
            <a:ext cx="5499283" cy="4498116"/>
          </a:xfrm>
        </p:spPr>
        <p:txBody>
          <a:bodyPr anchor="ctr"/>
          <a:lstStyle/>
          <a:p>
            <a:endParaRPr lang="nl-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6">
            <a:extLst>
              <a:ext uri="{FF2B5EF4-FFF2-40B4-BE49-F238E27FC236}">
                <a16:creationId xmlns:a16="http://schemas.microsoft.com/office/drawing/2014/main" id="{7B10F827-0672-434D-3083-15E88D19F040}"/>
              </a:ext>
            </a:extLst>
          </p:cNvPr>
          <p:cNvSpPr txBox="1"/>
          <p:nvPr/>
        </p:nvSpPr>
        <p:spPr>
          <a:xfrm>
            <a:off x="3898864" y="9520961"/>
            <a:ext cx="2989265" cy="5007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E24419F-2962-4A68-8ABB-41D3633CEC66}" type="slidenum">
              <a:t>4</a:t>
            </a:fld>
            <a:endParaRPr lang="nl-NL" sz="13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Tijdelijke aanduiding voor dia-afbeelding 1">
            <a:extLst>
              <a:ext uri="{FF2B5EF4-FFF2-40B4-BE49-F238E27FC236}">
                <a16:creationId xmlns:a16="http://schemas.microsoft.com/office/drawing/2014/main" id="{FDAD1B38-22B3-5874-2D19-BF94F6545C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41383" y="750886"/>
            <a:ext cx="4995860" cy="3746497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Tijdelijke aanduiding voor notities 2">
            <a:extLst>
              <a:ext uri="{FF2B5EF4-FFF2-40B4-BE49-F238E27FC236}">
                <a16:creationId xmlns:a16="http://schemas.microsoft.com/office/drawing/2014/main" id="{17C5D8AC-3A3A-86B8-C26E-7AE07E2FD40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8844" y="4760640"/>
            <a:ext cx="5499283" cy="4498116"/>
          </a:xfrm>
        </p:spPr>
        <p:txBody>
          <a:bodyPr anchor="ctr"/>
          <a:lstStyle/>
          <a:p>
            <a:endParaRPr lang="nl-N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6">
            <a:extLst>
              <a:ext uri="{FF2B5EF4-FFF2-40B4-BE49-F238E27FC236}">
                <a16:creationId xmlns:a16="http://schemas.microsoft.com/office/drawing/2014/main" id="{82D86007-563B-C5DD-8E4C-4D2943545806}"/>
              </a:ext>
            </a:extLst>
          </p:cNvPr>
          <p:cNvSpPr txBox="1"/>
          <p:nvPr/>
        </p:nvSpPr>
        <p:spPr>
          <a:xfrm>
            <a:off x="3898864" y="9520961"/>
            <a:ext cx="2989265" cy="5007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BEEA267-2EE1-417A-9621-8B0580159597}" type="slidenum">
              <a:t>5</a:t>
            </a:fld>
            <a:endParaRPr lang="nl-NL" sz="13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Tijdelijke aanduiding voor dia-afbeelding 1">
            <a:extLst>
              <a:ext uri="{FF2B5EF4-FFF2-40B4-BE49-F238E27FC236}">
                <a16:creationId xmlns:a16="http://schemas.microsoft.com/office/drawing/2014/main" id="{8E1EB38E-4FBA-0751-9E59-3BEF3D0398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41383" y="750886"/>
            <a:ext cx="4995860" cy="3746497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Tijdelijke aanduiding voor notities 2">
            <a:extLst>
              <a:ext uri="{FF2B5EF4-FFF2-40B4-BE49-F238E27FC236}">
                <a16:creationId xmlns:a16="http://schemas.microsoft.com/office/drawing/2014/main" id="{F044A56D-6151-962A-F9E1-056CF9EDC6F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8844" y="4760640"/>
            <a:ext cx="5499283" cy="4498116"/>
          </a:xfrm>
        </p:spPr>
        <p:txBody>
          <a:bodyPr anchor="ctr"/>
          <a:lstStyle/>
          <a:p>
            <a:endParaRPr lang="nl-N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6">
            <a:extLst>
              <a:ext uri="{FF2B5EF4-FFF2-40B4-BE49-F238E27FC236}">
                <a16:creationId xmlns:a16="http://schemas.microsoft.com/office/drawing/2014/main" id="{2F936A64-F617-2989-C34E-E56CB2151D9B}"/>
              </a:ext>
            </a:extLst>
          </p:cNvPr>
          <p:cNvSpPr txBox="1"/>
          <p:nvPr/>
        </p:nvSpPr>
        <p:spPr>
          <a:xfrm>
            <a:off x="3898864" y="9520961"/>
            <a:ext cx="2989265" cy="5007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8DB0C6E-1EF9-4BDA-BF8E-72BF82F2F423}" type="slidenum">
              <a:t>6</a:t>
            </a:fld>
            <a:endParaRPr lang="nl-NL" sz="13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Tijdelijke aanduiding voor dia-afbeelding 1">
            <a:extLst>
              <a:ext uri="{FF2B5EF4-FFF2-40B4-BE49-F238E27FC236}">
                <a16:creationId xmlns:a16="http://schemas.microsoft.com/office/drawing/2014/main" id="{FCB78A50-E117-0E70-8AE5-E3E6435429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41383" y="750886"/>
            <a:ext cx="4995860" cy="3746497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Tijdelijke aanduiding voor notities 2">
            <a:extLst>
              <a:ext uri="{FF2B5EF4-FFF2-40B4-BE49-F238E27FC236}">
                <a16:creationId xmlns:a16="http://schemas.microsoft.com/office/drawing/2014/main" id="{F2FB5981-F6DC-8A21-A37C-C0E685D7AE7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8844" y="4760640"/>
            <a:ext cx="5499283" cy="4498116"/>
          </a:xfrm>
        </p:spPr>
        <p:txBody>
          <a:bodyPr anchor="ctr"/>
          <a:lstStyle/>
          <a:p>
            <a:endParaRPr lang="nl-N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6">
            <a:extLst>
              <a:ext uri="{FF2B5EF4-FFF2-40B4-BE49-F238E27FC236}">
                <a16:creationId xmlns:a16="http://schemas.microsoft.com/office/drawing/2014/main" id="{983914E3-1C79-45AA-36A8-C6F67E7E4CFD}"/>
              </a:ext>
            </a:extLst>
          </p:cNvPr>
          <p:cNvSpPr txBox="1"/>
          <p:nvPr/>
        </p:nvSpPr>
        <p:spPr>
          <a:xfrm>
            <a:off x="3898864" y="9520961"/>
            <a:ext cx="2989265" cy="5007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21B3F31-3135-4F5E-89E7-FED19F9BBCBB}" type="slidenum">
              <a:t>7</a:t>
            </a:fld>
            <a:endParaRPr lang="nl-NL" sz="13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Tijdelijke aanduiding voor dia-afbeelding 1">
            <a:extLst>
              <a:ext uri="{FF2B5EF4-FFF2-40B4-BE49-F238E27FC236}">
                <a16:creationId xmlns:a16="http://schemas.microsoft.com/office/drawing/2014/main" id="{B174FABE-CE3A-AEAE-731A-057395BA6D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41383" y="750886"/>
            <a:ext cx="4995860" cy="3746497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Tijdelijke aanduiding voor notities 2">
            <a:extLst>
              <a:ext uri="{FF2B5EF4-FFF2-40B4-BE49-F238E27FC236}">
                <a16:creationId xmlns:a16="http://schemas.microsoft.com/office/drawing/2014/main" id="{CC99998E-15E3-6C4D-8747-EDAE5A89C5E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8844" y="4760640"/>
            <a:ext cx="5499283" cy="4498116"/>
          </a:xfrm>
        </p:spPr>
        <p:txBody>
          <a:bodyPr anchor="ctr"/>
          <a:lstStyle/>
          <a:p>
            <a:endParaRPr lang="nl-N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6">
            <a:extLst>
              <a:ext uri="{FF2B5EF4-FFF2-40B4-BE49-F238E27FC236}">
                <a16:creationId xmlns:a16="http://schemas.microsoft.com/office/drawing/2014/main" id="{0EE98E46-9E46-9A73-4279-2870E501EEC7}"/>
              </a:ext>
            </a:extLst>
          </p:cNvPr>
          <p:cNvSpPr txBox="1"/>
          <p:nvPr/>
        </p:nvSpPr>
        <p:spPr>
          <a:xfrm>
            <a:off x="3898864" y="9520961"/>
            <a:ext cx="2989265" cy="5007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F0BDBE5-4D8E-46AF-8FC2-D96F3481B1EC}" type="slidenum">
              <a:t>8</a:t>
            </a:fld>
            <a:endParaRPr lang="nl-NL" sz="13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Tijdelijke aanduiding voor dia-afbeelding 1">
            <a:extLst>
              <a:ext uri="{FF2B5EF4-FFF2-40B4-BE49-F238E27FC236}">
                <a16:creationId xmlns:a16="http://schemas.microsoft.com/office/drawing/2014/main" id="{ECCF2EDD-E5E7-DB3E-ACFB-E4E0281400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41383" y="750886"/>
            <a:ext cx="4995860" cy="3746497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Tijdelijke aanduiding voor notities 2">
            <a:extLst>
              <a:ext uri="{FF2B5EF4-FFF2-40B4-BE49-F238E27FC236}">
                <a16:creationId xmlns:a16="http://schemas.microsoft.com/office/drawing/2014/main" id="{655217F8-2816-A136-8157-C1A56FD35B9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8844" y="4760640"/>
            <a:ext cx="5499283" cy="4498116"/>
          </a:xfrm>
        </p:spPr>
        <p:txBody>
          <a:bodyPr anchor="ctr"/>
          <a:lstStyle/>
          <a:p>
            <a:endParaRPr lang="nl-N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6">
            <a:extLst>
              <a:ext uri="{FF2B5EF4-FFF2-40B4-BE49-F238E27FC236}">
                <a16:creationId xmlns:a16="http://schemas.microsoft.com/office/drawing/2014/main" id="{A67A1C11-C147-93D6-C914-B8DE8AA2E11B}"/>
              </a:ext>
            </a:extLst>
          </p:cNvPr>
          <p:cNvSpPr txBox="1"/>
          <p:nvPr/>
        </p:nvSpPr>
        <p:spPr>
          <a:xfrm>
            <a:off x="3898864" y="9519452"/>
            <a:ext cx="2989265" cy="5006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4D132F5-835B-48A8-B997-C7122BB82FDB}" type="slidenum">
              <a:t>9</a:t>
            </a:fld>
            <a:endParaRPr lang="nl-NL" sz="13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Tijdelijke aanduiding voor dia-afbeelding 1">
            <a:extLst>
              <a:ext uri="{FF2B5EF4-FFF2-40B4-BE49-F238E27FC236}">
                <a16:creationId xmlns:a16="http://schemas.microsoft.com/office/drawing/2014/main" id="{48716533-0014-95B4-1560-AF351FCD9C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41383" y="750886"/>
            <a:ext cx="4995860" cy="3746497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Tijdelijke aanduiding voor notities 2">
            <a:extLst>
              <a:ext uri="{FF2B5EF4-FFF2-40B4-BE49-F238E27FC236}">
                <a16:creationId xmlns:a16="http://schemas.microsoft.com/office/drawing/2014/main" id="{74C16B35-2240-8D34-80CA-7F059800305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8844" y="4759890"/>
            <a:ext cx="5499283" cy="4497403"/>
          </a:xfrm>
        </p:spPr>
        <p:txBody>
          <a:bodyPr anchor="ctr"/>
          <a:lstStyle/>
          <a:p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913027-60BA-1415-EAA7-0526834A65E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260472" y="1236661"/>
            <a:ext cx="7559673" cy="2632072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A62F21E-AC42-ABF7-A3A4-1081B54FCD6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260472" y="3970333"/>
            <a:ext cx="7559673" cy="1825627"/>
          </a:xfrm>
        </p:spPr>
        <p:txBody>
          <a:bodyPr anchorCtr="1"/>
          <a:lstStyle>
            <a:lvl1pPr algn="ctr">
              <a:defRPr sz="2400"/>
            </a:lvl1pPr>
          </a:lstStyle>
          <a:p>
            <a:pPr lvl="0"/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61EDCE7-B4E9-01C9-C51A-98585439B6A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74AF5E4-6803-C533-4984-BB813AE207B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854F8CA-463A-AFF2-7CC8-1D52A2A81DE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55A47D4-3058-4AFD-8A12-39A273B5C234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8516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45C392-0375-49FB-5CA7-F9221A7D7D0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9E52C67-9543-4BCC-6CA1-F4349F48077A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8BEC856-3746-B4D8-5662-B16E0B8E700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05D42AA-D9CB-8252-7B58-55906D4D18D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7E22CC3-C219-5BE1-39BB-232098BAF9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5A17054-0F82-404B-B4C3-6167861AF1EE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2625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F497BDF3-079C-DAFE-DE87-96582E8EB97F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7308854" y="301623"/>
            <a:ext cx="2266953" cy="6456358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940F477-34B8-E86B-1FB4-85EFA4E1DFEA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503240" y="301623"/>
            <a:ext cx="6653210" cy="6456358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4DAFA9E-09B4-B3FB-82D0-A0F73651672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640A880-88C3-B22A-E1DA-751556FB720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EB1276F-CC3C-8D62-2969-E64D3028AF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3090F90-8098-41AE-8187-3199D51C21E0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69470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92366E-E1EF-3E93-DCB0-9BC86C4D259A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260079" y="1237201"/>
            <a:ext cx="7560469" cy="2631890"/>
          </a:xfrm>
        </p:spPr>
        <p:txBody>
          <a:bodyPr anchor="b" anchorCtr="1"/>
          <a:lstStyle>
            <a:lvl1pPr algn="ctr">
              <a:defRPr sz="4961"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A9ECB57-72BF-4481-25F8-AC479C4F067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260079" y="3970580"/>
            <a:ext cx="7560469" cy="1825169"/>
          </a:xfrm>
        </p:spPr>
        <p:txBody>
          <a:bodyPr anchorCtr="1"/>
          <a:lstStyle>
            <a:lvl1pPr marL="0" indent="0" algn="ctr">
              <a:buNone/>
              <a:defRPr sz="1984"/>
            </a:lvl1pPr>
          </a:lstStyle>
          <a:p>
            <a:pPr lvl="0"/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753D278-2429-5E75-6CC2-A9356750141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09B3995-341C-0F3E-FE9F-FEF41AE9CD0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B2285BE-21CE-BB96-D954-372FB13575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6CAFCC3-3123-4843-9C12-57F055B60D5A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94215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B56C3A-5AD1-F599-65C5-0B2A7E0D0DC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215F7FC-7A44-B1D2-DC6E-C1E9364EEFB7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0AEB5BF-0FCC-7D3A-EDE2-81EDD098BF4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436694B-4E8D-6993-405D-C56DF317ECC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EF1D979-A3BB-466A-A235-A29BB99B3CD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E4AF1FE-53E8-46F1-8AF6-52DD30CC9406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61259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0E7A80-F95D-6B48-F8AD-817C39AA55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7793" y="1884669"/>
            <a:ext cx="8694535" cy="3144612"/>
          </a:xfrm>
        </p:spPr>
        <p:txBody>
          <a:bodyPr anchor="b"/>
          <a:lstStyle>
            <a:lvl1pPr>
              <a:defRPr sz="4961"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DA4E935-C5B7-058D-4F97-8F4D3CB73D9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7793" y="5059036"/>
            <a:ext cx="8694535" cy="1653674"/>
          </a:xfrm>
        </p:spPr>
        <p:txBody>
          <a:bodyPr/>
          <a:lstStyle>
            <a:lvl1pPr marL="0" indent="0">
              <a:buNone/>
              <a:defRPr sz="1984">
                <a:solidFill>
                  <a:srgbClr val="898989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A5C7445-0BD7-AA11-715F-674623B3D4C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2DB96C4-9FD9-34C1-3046-5D014AF9917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EA4865E-933F-FCA6-EDA4-C1D70A5DCC5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A336B3-DAFA-4EAB-BE9D-7D0F45ECBCED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57706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E165E4-80E4-D322-6637-EB37EA4FF14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E4FDD80-2DE9-9F8F-57F3-C1ABE9ECD51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93042" y="2012411"/>
            <a:ext cx="4284265" cy="479654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C048BC2-C4D4-C914-B069-3F8157FE0BC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5103312" y="2012411"/>
            <a:ext cx="4284265" cy="479654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C285E33-CDD9-3DFE-26AF-20A2E145D3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9A066B9-0511-98C8-7A8D-ABCF5078326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41A8C70-4729-5F42-2CB6-FD4177DE8E3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3A0B2B-D903-4868-AC81-36A1336F3616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90491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89F9F9-7F95-1899-28EC-DE45C60FE05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4358" y="402482"/>
            <a:ext cx="8694535" cy="146118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6B718EE-CB36-3D32-0E08-26F43F4DD2F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94358" y="1853168"/>
            <a:ext cx="4264578" cy="908209"/>
          </a:xfrm>
        </p:spPr>
        <p:txBody>
          <a:bodyPr anchor="b"/>
          <a:lstStyle>
            <a:lvl1pPr marL="0" indent="0">
              <a:buNone/>
              <a:defRPr sz="1984" b="1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1BBF267-3224-15EC-5D99-A72F5B6ADAF1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94358" y="2761378"/>
            <a:ext cx="4264578" cy="406157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9E32E84F-EC9C-DC6C-DB06-2F64F7E95529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5103312" y="1853168"/>
            <a:ext cx="4285582" cy="908209"/>
          </a:xfrm>
        </p:spPr>
        <p:txBody>
          <a:bodyPr anchor="b"/>
          <a:lstStyle>
            <a:lvl1pPr marL="0" indent="0">
              <a:buNone/>
              <a:defRPr sz="1984" b="1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4248B0A-684B-3AC5-BD75-3AF76D133FE4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5103312" y="2761378"/>
            <a:ext cx="4285582" cy="406157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2B4CF047-AF4E-93ED-0224-4689493908E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669458ED-544D-CDC7-D893-F0385565523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35D87ABE-E132-1705-2045-FC541E6E0F1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FE330C-98EE-4513-821A-E09753198C0D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22194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3ECA4A-D5E6-E3B4-8CB9-1A137ADC6BB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0D6770D-E86A-2FB8-002B-F483F98BAFA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23BD773-96E4-AD21-9309-6A71D4C3106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8375423-DAED-DFD2-D33C-CD9058D81FE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EDC731-A177-46C5-B31C-52BF6ADC4FEA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3003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B62EFE8-8979-1468-6DE9-860EBB5E0F2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A0C4844-9460-FF58-A2EF-66666443C81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3B7C954-BF51-48DB-2BC3-C666B0CD9F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158626B-AC3D-4008-8158-EDAA3D36E2D6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2036058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E2C3B1-476B-E9DF-EBEF-F89D895D342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4358" y="503980"/>
            <a:ext cx="3251268" cy="1763923"/>
          </a:xfrm>
        </p:spPr>
        <p:txBody>
          <a:bodyPr anchor="b"/>
          <a:lstStyle>
            <a:lvl1pPr>
              <a:defRPr sz="2646"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6E6578A-81F7-CC01-84DD-B18E69EE4E4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285582" y="1088456"/>
            <a:ext cx="5103312" cy="5372264"/>
          </a:xfrm>
        </p:spPr>
        <p:txBody>
          <a:bodyPr/>
          <a:lstStyle>
            <a:lvl1pPr>
              <a:defRPr sz="2646"/>
            </a:lvl1pPr>
            <a:lvl2pPr>
              <a:defRPr sz="2315"/>
            </a:lvl2pPr>
            <a:lvl3pPr>
              <a:defRPr sz="1984"/>
            </a:lvl3pPr>
            <a:lvl4pPr>
              <a:defRPr sz="1654"/>
            </a:lvl4pPr>
            <a:lvl5pPr>
              <a:defRPr sz="1654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956CD04-2D60-26EC-F797-2626067A6025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94358" y="2267904"/>
            <a:ext cx="3251268" cy="4201567"/>
          </a:xfrm>
        </p:spPr>
        <p:txBody>
          <a:bodyPr/>
          <a:lstStyle>
            <a:lvl1pPr marL="0" indent="0">
              <a:buNone/>
              <a:defRPr sz="1323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8AAD918-EC1E-F5CB-4112-53454F5FEFA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60EDCAF-D1DA-BCE5-615A-80EAACE6A7D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E383D3D-4B0A-7D77-3207-BE392D4882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5B4323-304E-4BDC-BDA2-B1D36E3C6EA1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0522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40DC97-8C21-4561-40E0-C8C86BE703C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B9F7942-7826-FD15-2742-B343F405EA3C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E308CCF-08B2-F21E-04D7-63B7283217F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C2D62C2-1DD4-C06A-F737-1624365FE65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EF2A8EE-92A0-16DA-C3D9-DC952FF5DFE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284A510-CC1C-42E5-AA11-3DC1D9FD505E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25624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496983-6E20-99EC-9587-D0344520FD7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4358" y="503980"/>
            <a:ext cx="3251268" cy="1763923"/>
          </a:xfrm>
        </p:spPr>
        <p:txBody>
          <a:bodyPr anchor="b"/>
          <a:lstStyle>
            <a:lvl1pPr>
              <a:defRPr sz="2646"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AFAD34F1-67D1-933A-F8C7-5CCA0EBC35AE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4285582" y="1088456"/>
            <a:ext cx="5103312" cy="5372264"/>
          </a:xfrm>
        </p:spPr>
        <p:txBody>
          <a:bodyPr/>
          <a:lstStyle>
            <a:lvl1pPr marL="0" indent="0">
              <a:buNone/>
              <a:defRPr sz="2646"/>
            </a:lvl1pPr>
          </a:lstStyle>
          <a:p>
            <a:pPr lvl="0"/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EB0B710-72B8-9AE2-DC14-8064CD52068E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94358" y="2267904"/>
            <a:ext cx="3251268" cy="4201567"/>
          </a:xfrm>
        </p:spPr>
        <p:txBody>
          <a:bodyPr/>
          <a:lstStyle>
            <a:lvl1pPr marL="0" indent="0">
              <a:buNone/>
              <a:defRPr sz="1323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DFCE8C3-5525-E775-8BDA-0C9687F2A6D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A4F25D5-FD2D-2B97-2144-A04DF374F39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7A75C1F-C5CA-3C21-6BDD-0D4B8C92B72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9C1730-76EF-465C-8DA7-E402D1EB2A0F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49156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1FC155-D801-FAE3-3A9C-C12A3CB4FF1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AE7ED02-CA25-45FF-1CC5-49DAF8B80896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2AEF654-575C-4B87-C8F1-85EB05FF5A3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771AC70-FEA4-9733-187A-79B978253A4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5A4D212-4E0E-5438-AA83-DE575C4DF49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DA08A2B-5785-47DD-900E-63E61689FDD0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08833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5BEE32C2-E785-9832-DD1D-8F4B8758B3AC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7213948" y="402482"/>
            <a:ext cx="2173638" cy="6406478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392986D-6CB0-C48E-E935-C265F0092C7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93042" y="402482"/>
            <a:ext cx="6394892" cy="6406478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6919E4F-AB36-EB2B-1C56-966AEC4AF78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566AA64-D0BF-DFD3-B5B9-5468E5C74F7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D15266D-4846-883A-C6B4-F078DECD1F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D8F2799-1EF5-49FC-AB52-D58CA1CCA4B9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1449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FCB517-279B-B26B-C83E-143A9AD8373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7391" y="1884358"/>
            <a:ext cx="8694736" cy="3144841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D242E93-C663-E91C-6660-62A986E0A7E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7391" y="5059366"/>
            <a:ext cx="8694736" cy="1652585"/>
          </a:xfrm>
        </p:spPr>
        <p:txBody>
          <a:bodyPr/>
          <a:lstStyle>
            <a:lvl1pPr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EC64CE5-E301-421A-F834-0FA6BA2AE58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FB4C6FE-B5CB-FC02-59AD-24ED7B58735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DF163C2-BBBF-AFB8-F18C-08419F66AE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7D2621A-8BBF-49B5-A3AD-E9527B470E39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5100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45107E-81FD-0373-F12D-DA4A736EC2E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E85035-D9FA-AA4A-1168-262F16390F6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03240" y="1768477"/>
            <a:ext cx="4459291" cy="498951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53C0AF9-F9B3-129C-AF93-C2A7C9A1B47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5114925" y="1768477"/>
            <a:ext cx="4460872" cy="498951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BE8CC32-5BE8-2BC1-2F49-3AAA3520C6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6AC5535-07BD-8E9A-1CB0-389A40313BE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53C1F7C-3E5E-7A7A-88AC-D974A4C4D7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189F73F-99B0-448A-8169-CCF60260E701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8662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09B8B6-9CCB-1872-7F1E-538E6CED75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3736" y="403222"/>
            <a:ext cx="8694736" cy="146049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CFFBC88-7E1A-4078-3A74-AC7B31F12AD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93736" y="1852610"/>
            <a:ext cx="4265611" cy="908054"/>
          </a:xfrm>
        </p:spPr>
        <p:txBody>
          <a:bodyPr anchor="b"/>
          <a:lstStyle>
            <a:lvl1pPr>
              <a:defRPr sz="2400" b="1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593B02C-A694-3267-6FE4-14415E99AAAC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93736" y="2760665"/>
            <a:ext cx="4265611" cy="406241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095083B-8BBB-9BA2-D37A-AF51AFFEDF3E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5103815" y="1852610"/>
            <a:ext cx="4284658" cy="908054"/>
          </a:xfrm>
        </p:spPr>
        <p:txBody>
          <a:bodyPr anchor="b"/>
          <a:lstStyle>
            <a:lvl1pPr>
              <a:defRPr sz="2400" b="1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5F928CA-434E-E4A3-7ED3-2E7B45682EFE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5103815" y="2760665"/>
            <a:ext cx="4284658" cy="406241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E3F46668-018A-CFFD-2892-74185430B13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F3089C3-1A77-38F3-2311-6033F75A2A4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5128B02D-9B62-1EF7-3EC0-484502EE09E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409059-FBD8-44E1-9EAA-903FFA0E60BA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8880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452A35-6E12-E645-3E9B-B45B530B280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57034FE9-5FA5-F755-78BC-FD6BCD44A75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B815313-B415-706B-447B-E5DA85DE5B5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D9AF424-1E21-93D0-F87C-05EEA1963D6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06B2D66-9F03-4A44-8BAD-6C5FA8B69159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5F0B64F-A60D-36E5-1868-98635D76A79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239B820-1C64-F053-E29A-1CB2B70C99A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381458B-4394-353D-01A3-CB524E198E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A0C0366-02EF-4F13-98B1-17EB3DE006F9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678699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3E169D-4C36-1CD7-4C50-8D5B4145A6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3736" y="503240"/>
            <a:ext cx="3251204" cy="1765304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1848A37-48AC-5CF0-F0B9-E69B817D75E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286249" y="1089022"/>
            <a:ext cx="5102223" cy="5372100"/>
          </a:xfrm>
        </p:spPr>
        <p:txBody>
          <a:bodyPr/>
          <a:lstStyle>
            <a:lvl1pPr>
              <a:defRPr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C2EE9B0-6CB0-F196-8044-F3905563C67E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93736" y="2268534"/>
            <a:ext cx="3251204" cy="4200525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F686E31-E315-B53A-A99E-B7D499FAD87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C40D5C9-7CF4-BE27-5A3A-33FD560A6B1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B8D9ADC-0214-D38D-80B8-914DE7A364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9D1629B-94EC-49A1-A714-11FE73985676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8372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762B70-7A0A-6C2B-C309-77E64F3D9F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3736" y="503240"/>
            <a:ext cx="3251204" cy="1765304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6334EC5E-8494-E78D-FCBE-297D6380C19C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4286249" y="1089022"/>
            <a:ext cx="5102223" cy="537210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CDCE75E-6BEA-5EAE-A8DB-7ABFB63DE966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93736" y="2268534"/>
            <a:ext cx="3251204" cy="4200525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0ED3CB3-FDF6-B8C6-B619-D62C3AFBDAF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A36619D-0049-4638-C39A-80794785006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9D3128D-25BE-4F7A-4A84-37D0B869E9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F2E98F-E8B6-41A7-93A5-114D1DE57592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1459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E6A510E-740C-6E8E-6E33-AD455FD424F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3998" y="301322"/>
            <a:ext cx="9071643" cy="126215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lvl="0"/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1E4F48F-25CB-D1C9-ABBF-F17E72A07EB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03998" y="1769043"/>
            <a:ext cx="9071643" cy="4989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DF75B17-F96B-B609-59E8-BFB1A90497DE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503998" y="6887160"/>
            <a:ext cx="2348279" cy="5212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8CB7187-4A88-D0D2-1632-BD4D11060F66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447361" y="6887160"/>
            <a:ext cx="3194995" cy="5212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7695D70-5E33-0A25-4F53-B74057012B4F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7227362" y="6887160"/>
            <a:ext cx="2348279" cy="5212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A8B5F00B-3889-4D10-940A-57AFD75D94E7}" type="slidenum"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ctr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NL" sz="4400" b="0" i="0" u="none" strike="noStrike" kern="1200" cap="none" spc="0" baseline="0">
          <a:solidFill>
            <a:srgbClr val="000000"/>
          </a:solidFill>
          <a:uFillTx/>
          <a:latin typeface="Arial" pitchFamily="18"/>
          <a:ea typeface="Microsoft YaHei" pitchFamily="2"/>
          <a:cs typeface="Arial" pitchFamily="2"/>
        </a:defRPr>
      </a:lvl1pPr>
    </p:titleStyle>
    <p:bodyStyle>
      <a:lvl1pPr marL="0" marR="0" lvl="0" indent="0" defTabSz="914400" rtl="0" fontAlgn="auto" hangingPunct="0">
        <a:lnSpc>
          <a:spcPct val="100000"/>
        </a:lnSpc>
        <a:spcBef>
          <a:spcPts val="0"/>
        </a:spcBef>
        <a:spcAft>
          <a:spcPts val="1415"/>
        </a:spcAft>
        <a:buNone/>
        <a:tabLst/>
        <a:defRPr lang="nl-NL" sz="3200" b="0" i="0" u="none" strike="noStrike" kern="1200" cap="none" spc="0" baseline="0">
          <a:solidFill>
            <a:srgbClr val="000000"/>
          </a:solidFill>
          <a:uFillTx/>
          <a:latin typeface="Arial" pitchFamily="18"/>
          <a:ea typeface="Microsoft YaHei" pitchFamily="2"/>
          <a:cs typeface="Arial" pitchFamily="2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nl-NL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nl-NL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nl-NL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nl-NL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58AB0FF-7781-2175-78B5-C881B3E4825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3042" y="402482"/>
            <a:ext cx="8694535" cy="146118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8FFADF1-C388-7EB2-1B18-CDF98BA29C4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93042" y="2012411"/>
            <a:ext cx="8694535" cy="47965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1705679-0C78-2754-109B-DE2954FC8951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93042" y="7006699"/>
            <a:ext cx="2268141" cy="40248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992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A273F6D-B419-E973-DFF3-D54AAF7F888C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339205" y="7006699"/>
            <a:ext cx="3402208" cy="40248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992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E4A2570-849D-3380-616F-735E259E282C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7119445" y="7006699"/>
            <a:ext cx="2268141" cy="40248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992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9C56F5B1-D147-4C9D-8918-CDEB42AE1628}" type="slidenum"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756025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nl-NL" sz="3638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189006" marR="0" lvl="0" indent="-189006" algn="l" defTabSz="756025" rtl="0" fontAlgn="auto" hangingPunct="1">
        <a:lnSpc>
          <a:spcPct val="90000"/>
        </a:lnSpc>
        <a:spcBef>
          <a:spcPts val="825"/>
        </a:spcBef>
        <a:spcAft>
          <a:spcPts val="0"/>
        </a:spcAft>
        <a:buSzPct val="100000"/>
        <a:buFont typeface="Arial" pitchFamily="34"/>
        <a:buChar char="•"/>
        <a:tabLst/>
        <a:defRPr lang="nl-NL" sz="2315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567019" marR="0" lvl="1" indent="-189006" algn="l" defTabSz="756025" rtl="0" fontAlgn="auto" hangingPunct="1">
        <a:lnSpc>
          <a:spcPct val="90000"/>
        </a:lnSpc>
        <a:spcBef>
          <a:spcPts val="415"/>
        </a:spcBef>
        <a:spcAft>
          <a:spcPts val="0"/>
        </a:spcAft>
        <a:buSzPct val="100000"/>
        <a:buFont typeface="Arial" pitchFamily="34"/>
        <a:buChar char="•"/>
        <a:tabLst/>
        <a:defRPr lang="nl-NL" sz="1984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945032" marR="0" lvl="2" indent="-189006" algn="l" defTabSz="756025" rtl="0" fontAlgn="auto" hangingPunct="1">
        <a:lnSpc>
          <a:spcPct val="90000"/>
        </a:lnSpc>
        <a:spcBef>
          <a:spcPts val="415"/>
        </a:spcBef>
        <a:spcAft>
          <a:spcPts val="0"/>
        </a:spcAft>
        <a:buSzPct val="100000"/>
        <a:buFont typeface="Arial" pitchFamily="34"/>
        <a:buChar char="•"/>
        <a:tabLst/>
        <a:defRPr lang="nl-NL" sz="1654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323045" marR="0" lvl="3" indent="-189006" algn="l" defTabSz="756025" rtl="0" fontAlgn="auto" hangingPunct="1">
        <a:lnSpc>
          <a:spcPct val="90000"/>
        </a:lnSpc>
        <a:spcBef>
          <a:spcPts val="415"/>
        </a:spcBef>
        <a:spcAft>
          <a:spcPts val="0"/>
        </a:spcAft>
        <a:buSzPct val="100000"/>
        <a:buFont typeface="Arial" pitchFamily="34"/>
        <a:buChar char="•"/>
        <a:tabLst/>
        <a:defRPr lang="nl-NL" sz="1488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1701058" marR="0" lvl="4" indent="-189006" algn="l" defTabSz="756025" rtl="0" fontAlgn="auto" hangingPunct="1">
        <a:lnSpc>
          <a:spcPct val="90000"/>
        </a:lnSpc>
        <a:spcBef>
          <a:spcPts val="415"/>
        </a:spcBef>
        <a:spcAft>
          <a:spcPts val="0"/>
        </a:spcAft>
        <a:buSzPct val="100000"/>
        <a:buFont typeface="Arial" pitchFamily="34"/>
        <a:buChar char="•"/>
        <a:tabLst/>
        <a:defRPr lang="nl-NL" sz="1488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zonnemaire.nl/" TargetMode="External"/><Relationship Id="rId3" Type="http://schemas.openxmlformats.org/officeDocument/2006/relationships/image" Target="../media/image1.jpg"/><Relationship Id="rId7" Type="http://schemas.openxmlformats.org/officeDocument/2006/relationships/hyperlink" Target="http://www.speltbakkers.nl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termontthomaes.com/" TargetMode="External"/><Relationship Id="rId5" Type="http://schemas.openxmlformats.org/officeDocument/2006/relationships/hyperlink" Target="http://www.schelven.nl/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://www.nmesbaco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6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 verbindingslijn 1">
            <a:extLst>
              <a:ext uri="{FF2B5EF4-FFF2-40B4-BE49-F238E27FC236}">
                <a16:creationId xmlns:a16="http://schemas.microsoft.com/office/drawing/2014/main" id="{0485A0B5-2FE2-353D-82EE-C76481B77CF4}"/>
              </a:ext>
            </a:extLst>
          </p:cNvPr>
          <p:cNvSpPr/>
          <p:nvPr/>
        </p:nvSpPr>
        <p:spPr>
          <a:xfrm>
            <a:off x="113760" y="1293117"/>
            <a:ext cx="10079998" cy="143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57241" cap="sq">
            <a:solidFill>
              <a:srgbClr val="FDA403"/>
            </a:solidFill>
            <a:prstDash val="solid"/>
            <a:miter/>
          </a:ln>
        </p:spPr>
        <p:txBody>
          <a:bodyPr vert="horz" wrap="square" lIns="90004" tIns="46798" rIns="90004" bIns="46798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3" name="Vrije vorm: vorm 2">
            <a:extLst>
              <a:ext uri="{FF2B5EF4-FFF2-40B4-BE49-F238E27FC236}">
                <a16:creationId xmlns:a16="http://schemas.microsoft.com/office/drawing/2014/main" id="{F9164272-BA12-655F-8597-C0F3D80ED5B2}"/>
              </a:ext>
            </a:extLst>
          </p:cNvPr>
          <p:cNvSpPr/>
          <p:nvPr/>
        </p:nvSpPr>
        <p:spPr>
          <a:xfrm>
            <a:off x="507235" y="374401"/>
            <a:ext cx="6410520" cy="863275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gradFill>
            <a:gsLst>
              <a:gs pos="0">
                <a:srgbClr val="FFE9DD"/>
              </a:gs>
              <a:gs pos="100000">
                <a:srgbClr val="FFB78E"/>
              </a:gs>
            </a:gsLst>
            <a:lin ang="5400000"/>
          </a:gradFill>
          <a:ln w="9363" cap="sq">
            <a:solidFill>
              <a:srgbClr val="FD9460"/>
            </a:solidFill>
            <a:prstDash val="solid"/>
            <a:miter/>
          </a:ln>
          <a:effectLst>
            <a:outerShdw dist="20162" dir="5400000" algn="tl">
              <a:srgbClr val="808080">
                <a:alpha val="38000"/>
              </a:srgbClr>
            </a:outerShdw>
          </a:effectLst>
        </p:spPr>
        <p:txBody>
          <a:bodyPr vert="horz" wrap="square" lIns="90004" tIns="46798" rIns="90004" bIns="46798" anchor="t" anchorCtr="0" compatLnSpc="0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b="1" i="0" u="none" strike="noStrike" kern="1200" cap="none" spc="0" baseline="0">
                <a:solidFill>
                  <a:srgbClr val="000000"/>
                </a:solidFill>
                <a:uFillTx/>
                <a:latin typeface="Arial Narrow" pitchFamily="18"/>
                <a:ea typeface="ＭＳ Ｐゴシック" pitchFamily="2"/>
                <a:cs typeface="ＭＳ Ｐゴシック" pitchFamily="2"/>
              </a:rPr>
              <a:t>Mariët van de Noort Msc.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Arial Narrow" pitchFamily="18"/>
                <a:ea typeface="ＭＳ Ｐゴシック" pitchFamily="2"/>
                <a:cs typeface="ＭＳ Ｐゴシック" pitchFamily="2"/>
              </a:rPr>
              <a:t>Freelance Foodscientist specialism pulses, vegetable proteins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B9F6190-1FAF-CF3E-BED2-2A105800FB0A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9101516" y="122401"/>
            <a:ext cx="862919" cy="100080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A0D0520A-FF93-77BF-7BD8-6E133A5FF189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8261274" y="110157"/>
            <a:ext cx="1774795" cy="15119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E9DB889B-DE55-A3FF-D778-0F953E4CC5B8}"/>
              </a:ext>
            </a:extLst>
          </p:cNvPr>
          <p:cNvSpPr txBox="1"/>
          <p:nvPr/>
        </p:nvSpPr>
        <p:spPr>
          <a:xfrm>
            <a:off x="1007997" y="1677594"/>
            <a:ext cx="7573298" cy="603820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0004" tIns="44997" rIns="90004" bIns="44997" anchor="t" anchorCtr="0" compatLnSpc="0">
            <a:spAutoFit/>
          </a:bodyPr>
          <a:lstStyle/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4000" b="1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  <a:ea typeface="Arial Unicode MS"/>
                <a:cs typeface="Verdana" pitchFamily="34"/>
              </a:rPr>
              <a:t>MFH-PULSES</a:t>
            </a:r>
            <a:endParaRPr lang="nl-NL" sz="4000" b="0" i="0" u="none" strike="noStrike" kern="1200" cap="none" spc="0" baseline="0">
              <a:solidFill>
                <a:srgbClr val="000000"/>
              </a:solidFill>
              <a:uFillTx/>
              <a:latin typeface="Verdana" pitchFamily="34"/>
              <a:ea typeface="Arial Unicode MS"/>
              <a:cs typeface="Verdana" pitchFamily="34"/>
            </a:endParaRP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4000" b="1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  <a:ea typeface="Arial Unicode MS"/>
                <a:cs typeface="Verdana" pitchFamily="34"/>
              </a:rPr>
              <a:t> </a:t>
            </a: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4000" b="0" i="0" u="none" strike="noStrike" kern="0" cap="none" spc="0" baseline="0">
              <a:solidFill>
                <a:srgbClr val="000000"/>
              </a:solidFill>
              <a:uFillTx/>
              <a:latin typeface="Verdana" pitchFamily="34"/>
              <a:ea typeface="Arial Unicode MS"/>
              <a:cs typeface="Verdana" pitchFamily="34"/>
            </a:endParaRP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4000" b="1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KETENAANPAK Mengteelt</a:t>
            </a: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4000" b="1" i="0" u="none" strike="noStrike" kern="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Tarwe-Veldboon</a:t>
            </a:r>
            <a:r>
              <a:rPr lang="nl-NL" sz="4000" b="1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  <a:ea typeface="Arial Unicode MS"/>
                <a:cs typeface="Verdana" pitchFamily="34"/>
              </a:rPr>
              <a:t> </a:t>
            </a:r>
            <a:endParaRPr lang="nl-NL" sz="4000" b="0" i="0" u="none" strike="noStrike" kern="1200" cap="none" spc="0" baseline="0">
              <a:solidFill>
                <a:srgbClr val="000000"/>
              </a:solidFill>
              <a:uFillTx/>
              <a:latin typeface="Verdana" pitchFamily="34"/>
              <a:ea typeface="Arial Unicode MS"/>
              <a:cs typeface="Verdana" pitchFamily="34"/>
            </a:endParaRP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4000" b="1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  <a:ea typeface="Arial Unicode MS"/>
                <a:cs typeface="Verdana" pitchFamily="34"/>
              </a:rPr>
              <a:t> Toepassingen en afzet</a:t>
            </a:r>
            <a:endParaRPr lang="nl-NL" sz="4000" b="0" i="0" u="none" strike="noStrike" kern="1200" cap="none" spc="0" baseline="0">
              <a:solidFill>
                <a:srgbClr val="000000"/>
              </a:solidFill>
              <a:uFillTx/>
              <a:latin typeface="Verdana" pitchFamily="34"/>
              <a:ea typeface="Arial Unicode MS"/>
              <a:cs typeface="Verdana" pitchFamily="34"/>
            </a:endParaRP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4000" b="0" i="0" u="none" strike="noStrike" kern="1200" cap="none" spc="0" baseline="0">
              <a:solidFill>
                <a:srgbClr val="000000"/>
              </a:solidFill>
              <a:uFillTx/>
              <a:latin typeface="Verdana" pitchFamily="34"/>
              <a:ea typeface="Arial Unicode MS"/>
              <a:cs typeface="Verdana" pitchFamily="34"/>
            </a:endParaRP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4000" b="0" i="0" u="none" strike="noStrike" kern="1200" cap="none" spc="0" baseline="0">
              <a:solidFill>
                <a:srgbClr val="000000"/>
              </a:solidFill>
              <a:uFillTx/>
              <a:latin typeface="Verdana" pitchFamily="34"/>
              <a:ea typeface="Arial Unicode MS"/>
              <a:cs typeface="Verdana" pitchFamily="3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7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 verbindingslijn 1">
            <a:extLst>
              <a:ext uri="{FF2B5EF4-FFF2-40B4-BE49-F238E27FC236}">
                <a16:creationId xmlns:a16="http://schemas.microsoft.com/office/drawing/2014/main" id="{9FC45563-0144-9388-9592-C143C4DABDBD}"/>
              </a:ext>
            </a:extLst>
          </p:cNvPr>
          <p:cNvSpPr/>
          <p:nvPr/>
        </p:nvSpPr>
        <p:spPr>
          <a:xfrm>
            <a:off x="113760" y="1293117"/>
            <a:ext cx="10079998" cy="143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57241" cap="sq">
            <a:solidFill>
              <a:srgbClr val="FDA403"/>
            </a:solidFill>
            <a:prstDash val="solid"/>
            <a:miter/>
          </a:ln>
        </p:spPr>
        <p:txBody>
          <a:bodyPr vert="horz" wrap="square" lIns="90004" tIns="46798" rIns="90004" bIns="46798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3" name="Vrije vorm: vorm 2">
            <a:extLst>
              <a:ext uri="{FF2B5EF4-FFF2-40B4-BE49-F238E27FC236}">
                <a16:creationId xmlns:a16="http://schemas.microsoft.com/office/drawing/2014/main" id="{FB371137-D2BF-C3C2-7698-EBE7779FD85B}"/>
              </a:ext>
            </a:extLst>
          </p:cNvPr>
          <p:cNvSpPr/>
          <p:nvPr/>
        </p:nvSpPr>
        <p:spPr>
          <a:xfrm>
            <a:off x="507235" y="374401"/>
            <a:ext cx="6410520" cy="863275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gradFill>
            <a:gsLst>
              <a:gs pos="0">
                <a:srgbClr val="FFE9DD"/>
              </a:gs>
              <a:gs pos="100000">
                <a:srgbClr val="FFB78E"/>
              </a:gs>
            </a:gsLst>
            <a:lin ang="5400000"/>
          </a:gradFill>
          <a:ln w="9363" cap="sq">
            <a:solidFill>
              <a:srgbClr val="FD9460"/>
            </a:solidFill>
            <a:prstDash val="solid"/>
            <a:miter/>
          </a:ln>
          <a:effectLst>
            <a:outerShdw dist="20162" dir="5400000" algn="tl">
              <a:srgbClr val="808080">
                <a:alpha val="38000"/>
              </a:srgbClr>
            </a:outerShdw>
          </a:effectLst>
        </p:spPr>
        <p:txBody>
          <a:bodyPr vert="horz" wrap="square" lIns="90004" tIns="46798" rIns="90004" bIns="46798" anchor="t" anchorCtr="0" compatLnSpc="0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/>
              <a:defRPr sz="199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b="1" i="0" u="none" strike="noStrike" kern="1200" cap="none" spc="0" baseline="0">
                <a:solidFill>
                  <a:srgbClr val="000000"/>
                </a:solidFill>
                <a:uFillTx/>
                <a:latin typeface="Arial Narrow" pitchFamily="18"/>
                <a:ea typeface="ＭＳ Ｐゴシック" pitchFamily="2"/>
                <a:cs typeface="ＭＳ Ｐゴシック" pitchFamily="2"/>
              </a:rPr>
              <a:t>Mariët van de Noort Msc.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/>
              <a:defRPr sz="199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Arial Narrow" pitchFamily="18"/>
                <a:ea typeface="ＭＳ Ｐゴシック" pitchFamily="2"/>
                <a:cs typeface="ＭＳ Ｐゴシック" pitchFamily="2"/>
              </a:rPr>
              <a:t>Freelance Foodscientist specialism pulses, vegetable proteins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35FBA34-932A-1B05-D3FD-D7548E7053DE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9101516" y="122401"/>
            <a:ext cx="862919" cy="100080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0509707F-24C0-902F-F4D6-2F3F4B0B9ECD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8261274" y="110157"/>
            <a:ext cx="1774795" cy="15119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7D5865DF-042A-29B0-2071-08E88CA86310}"/>
              </a:ext>
            </a:extLst>
          </p:cNvPr>
          <p:cNvSpPr txBox="1"/>
          <p:nvPr/>
        </p:nvSpPr>
        <p:spPr>
          <a:xfrm>
            <a:off x="6390723" y="1943996"/>
            <a:ext cx="161281" cy="433443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7AEC6858-50A2-98AE-4A28-280CF2EE8996}"/>
              </a:ext>
            </a:extLst>
          </p:cNvPr>
          <p:cNvSpPr/>
          <p:nvPr/>
        </p:nvSpPr>
        <p:spPr>
          <a:xfrm flipH="1">
            <a:off x="899650" y="-1694483"/>
            <a:ext cx="3206627" cy="1135695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2400" b="1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2400" b="1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2400" b="1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2400" b="1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2400" b="1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2400" b="1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2400" b="1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2400" b="1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2400" b="1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2400" b="1" i="0" u="none" strike="noStrike" kern="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MENGTEELT verwerken;</a:t>
            </a:r>
          </a:p>
          <a:p>
            <a:pPr marL="285750" marR="0" lvl="0" indent="-28575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2400" b="1" i="0" u="none" strike="noStrike" kern="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In Bakkerij Speltbakkers 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2400" b="1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285750" marR="0" lvl="0" indent="-28575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2400" b="1" i="0" u="none" strike="noStrike" kern="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In vleesvervangers MEATLESS</a:t>
            </a:r>
          </a:p>
          <a:p>
            <a:pPr marL="285750" marR="0" lvl="0" indent="-28575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2400" b="1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2400" b="1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285750" marR="0" lvl="0" indent="-28575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2400" b="1" i="0" u="none" strike="noStrike" kern="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In Conserven BONDUELLE</a:t>
            </a:r>
          </a:p>
          <a:p>
            <a:pPr marL="285750" marR="0" lvl="0" indent="-28575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1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285750" marR="0" lvl="0" indent="-28575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1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285750" marR="0" lvl="0" indent="-28575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1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285750" marR="0" lvl="0" indent="-28575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1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285750" marR="0" lvl="0" indent="-28575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1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1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1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2400" b="0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2400" b="0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</p:txBody>
      </p:sp>
      <p:pic>
        <p:nvPicPr>
          <p:cNvPr id="8" name="Picture 2" descr="Home | Spelt Bakkerij B.V. | Ambacht &amp; Passie voor het bakkersvak">
            <a:extLst>
              <a:ext uri="{FF2B5EF4-FFF2-40B4-BE49-F238E27FC236}">
                <a16:creationId xmlns:a16="http://schemas.microsoft.com/office/drawing/2014/main" id="{FC4184F8-9D6B-E70D-253F-A1A5D77BA85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144966" y="1900470"/>
            <a:ext cx="2080113" cy="297633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4" descr="Bonduelle Lunchbowl spelt bestellen | ah.nl">
            <a:extLst>
              <a:ext uri="{FF2B5EF4-FFF2-40B4-BE49-F238E27FC236}">
                <a16:creationId xmlns:a16="http://schemas.microsoft.com/office/drawing/2014/main" id="{43200753-34C0-D4F7-124A-C782C34E85F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292827" y="2607484"/>
            <a:ext cx="2167091" cy="216709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Picture 6" descr="Home - Meatless">
            <a:extLst>
              <a:ext uri="{FF2B5EF4-FFF2-40B4-BE49-F238E27FC236}">
                <a16:creationId xmlns:a16="http://schemas.microsoft.com/office/drawing/2014/main" id="{4FC802B5-A9AF-49F8-4B40-08DCDC54189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5992941" y="5158825"/>
            <a:ext cx="2466978" cy="1857374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8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 verbindingslijn 1">
            <a:extLst>
              <a:ext uri="{FF2B5EF4-FFF2-40B4-BE49-F238E27FC236}">
                <a16:creationId xmlns:a16="http://schemas.microsoft.com/office/drawing/2014/main" id="{506466C0-6B5E-F280-91EA-26EA0746CF6A}"/>
              </a:ext>
            </a:extLst>
          </p:cNvPr>
          <p:cNvSpPr/>
          <p:nvPr/>
        </p:nvSpPr>
        <p:spPr>
          <a:xfrm>
            <a:off x="113760" y="1293117"/>
            <a:ext cx="10079998" cy="143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57241" cap="sq">
            <a:solidFill>
              <a:srgbClr val="FDA403"/>
            </a:solidFill>
            <a:prstDash val="solid"/>
            <a:miter/>
          </a:ln>
        </p:spPr>
        <p:txBody>
          <a:bodyPr vert="horz" wrap="square" lIns="90004" tIns="46798" rIns="90004" bIns="46798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3" name="Vrije vorm: vorm 2">
            <a:extLst>
              <a:ext uri="{FF2B5EF4-FFF2-40B4-BE49-F238E27FC236}">
                <a16:creationId xmlns:a16="http://schemas.microsoft.com/office/drawing/2014/main" id="{9D73590C-2D2A-BD83-175B-DE5FF1771606}"/>
              </a:ext>
            </a:extLst>
          </p:cNvPr>
          <p:cNvSpPr/>
          <p:nvPr/>
        </p:nvSpPr>
        <p:spPr>
          <a:xfrm>
            <a:off x="507235" y="374401"/>
            <a:ext cx="6410520" cy="863275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gradFill>
            <a:gsLst>
              <a:gs pos="0">
                <a:srgbClr val="FFE9DD"/>
              </a:gs>
              <a:gs pos="100000">
                <a:srgbClr val="FFB78E"/>
              </a:gs>
            </a:gsLst>
            <a:lin ang="5400000"/>
          </a:gradFill>
          <a:ln w="9363" cap="sq">
            <a:solidFill>
              <a:srgbClr val="FD9460"/>
            </a:solidFill>
            <a:prstDash val="solid"/>
            <a:miter/>
          </a:ln>
          <a:effectLst>
            <a:outerShdw dist="20162" dir="5400000" algn="tl">
              <a:srgbClr val="808080">
                <a:alpha val="38000"/>
              </a:srgbClr>
            </a:outerShdw>
          </a:effectLst>
        </p:spPr>
        <p:txBody>
          <a:bodyPr vert="horz" wrap="square" lIns="90004" tIns="46798" rIns="90004" bIns="46798" anchor="t" anchorCtr="0" compatLnSpc="0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/>
              <a:defRPr sz="199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b="1" i="0" u="none" strike="noStrike" kern="1200" cap="none" spc="0" baseline="0">
                <a:solidFill>
                  <a:srgbClr val="000000"/>
                </a:solidFill>
                <a:uFillTx/>
                <a:latin typeface="Arial Narrow" pitchFamily="18"/>
                <a:ea typeface="ＭＳ Ｐゴシック" pitchFamily="2"/>
                <a:cs typeface="ＭＳ Ｐゴシック" pitchFamily="2"/>
              </a:rPr>
              <a:t>Mariët van de Noort Msc.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/>
              <a:defRPr sz="199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Arial Narrow" pitchFamily="18"/>
                <a:ea typeface="ＭＳ Ｐゴシック" pitchFamily="2"/>
                <a:cs typeface="ＭＳ Ｐゴシック" pitchFamily="2"/>
              </a:rPr>
              <a:t>Freelance Foodscientist specialism pulses, vegetable proteins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B45B5A1-129A-EA9B-F7B5-90A8087A56CC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9101516" y="122401"/>
            <a:ext cx="862919" cy="100080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2410F25F-D424-B9C1-86D6-86865C63E9D0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8261274" y="110157"/>
            <a:ext cx="1774795" cy="15119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AF814900-DC43-6A3E-19C8-EB71D8D18541}"/>
              </a:ext>
            </a:extLst>
          </p:cNvPr>
          <p:cNvSpPr txBox="1"/>
          <p:nvPr/>
        </p:nvSpPr>
        <p:spPr>
          <a:xfrm>
            <a:off x="6390723" y="1943996"/>
            <a:ext cx="161281" cy="433443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7F722ABE-D322-103E-BF7B-6536C73AEB76}"/>
              </a:ext>
            </a:extLst>
          </p:cNvPr>
          <p:cNvSpPr/>
          <p:nvPr/>
        </p:nvSpPr>
        <p:spPr>
          <a:xfrm flipH="1">
            <a:off x="838239" y="2160718"/>
            <a:ext cx="8404149" cy="655564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2400" b="1" i="0" u="none" strike="noStrike" kern="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2022/2023</a:t>
            </a:r>
          </a:p>
          <a:p>
            <a:pPr marL="342900" marR="0" lvl="0" indent="-34290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2400" b="1" i="0" u="none" strike="noStrike" kern="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Zonnespelt scheiden en schonen</a:t>
            </a:r>
          </a:p>
          <a:p>
            <a:pPr marL="285750" marR="0" lvl="0" indent="-28575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2400" b="1" i="0" u="none" strike="noStrike" kern="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 Volgend jaar Van Schelven</a:t>
            </a:r>
          </a:p>
          <a:p>
            <a:pPr marL="285750" marR="0" lvl="0" indent="-28575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2400" b="1" i="0" u="none" strike="noStrike" kern="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 Vervolgens: malen tarwe en veldbonen apart en gemengd</a:t>
            </a:r>
          </a:p>
          <a:p>
            <a:pPr marL="1200150" marR="0" lvl="2" indent="-28575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1" i="0" u="none" strike="noStrike" kern="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Toepassen</a:t>
            </a:r>
          </a:p>
          <a:p>
            <a:pPr marL="1200150" marR="0" lvl="2" indent="-28575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1" i="0" u="none" strike="noStrike" kern="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1. bakkerijen voor broodconcepten hoger eiwit, vezels en lager koolhydraten</a:t>
            </a:r>
          </a:p>
          <a:p>
            <a:pPr marL="1200150" marR="0" lvl="2" indent="-28575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1" i="0" u="none" strike="noStrike" kern="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2. Vleesvervangers textuur Meatless/Herba</a:t>
            </a:r>
          </a:p>
          <a:p>
            <a:pPr marL="1200150" marR="0" lvl="2" indent="-28575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1" i="0" u="none" strike="noStrike" kern="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3. Conserven Boon, Baltussen, Bonduelle</a:t>
            </a:r>
          </a:p>
          <a:p>
            <a:pPr marL="285750" marR="0" lvl="0" indent="-28575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1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285750" marR="0" lvl="0" indent="-28575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1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285750" marR="0" lvl="0" indent="-28575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1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285750" marR="0" lvl="0" indent="-28575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1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1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1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2400" b="0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2400" b="0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8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 verbindingslijn 1">
            <a:extLst>
              <a:ext uri="{FF2B5EF4-FFF2-40B4-BE49-F238E27FC236}">
                <a16:creationId xmlns:a16="http://schemas.microsoft.com/office/drawing/2014/main" id="{3FA47C0E-759A-8717-0CCD-1FB04EC32F3C}"/>
              </a:ext>
            </a:extLst>
          </p:cNvPr>
          <p:cNvSpPr/>
          <p:nvPr/>
        </p:nvSpPr>
        <p:spPr>
          <a:xfrm>
            <a:off x="113760" y="1293117"/>
            <a:ext cx="10079998" cy="143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57241" cap="sq">
            <a:solidFill>
              <a:srgbClr val="FDA403"/>
            </a:solidFill>
            <a:prstDash val="solid"/>
            <a:miter/>
          </a:ln>
        </p:spPr>
        <p:txBody>
          <a:bodyPr vert="horz" wrap="square" lIns="90004" tIns="46798" rIns="90004" bIns="46798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3" name="Vrije vorm: vorm 2">
            <a:extLst>
              <a:ext uri="{FF2B5EF4-FFF2-40B4-BE49-F238E27FC236}">
                <a16:creationId xmlns:a16="http://schemas.microsoft.com/office/drawing/2014/main" id="{BC7EBF54-6330-AAD9-301B-4423AD0B973F}"/>
              </a:ext>
            </a:extLst>
          </p:cNvPr>
          <p:cNvSpPr/>
          <p:nvPr/>
        </p:nvSpPr>
        <p:spPr>
          <a:xfrm>
            <a:off x="507235" y="374401"/>
            <a:ext cx="6410520" cy="863275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gradFill>
            <a:gsLst>
              <a:gs pos="0">
                <a:srgbClr val="FFE9DD"/>
              </a:gs>
              <a:gs pos="100000">
                <a:srgbClr val="FFB78E"/>
              </a:gs>
            </a:gsLst>
            <a:lin ang="5400000"/>
          </a:gradFill>
          <a:ln w="9363" cap="sq">
            <a:solidFill>
              <a:srgbClr val="FD9460"/>
            </a:solidFill>
            <a:prstDash val="solid"/>
            <a:miter/>
          </a:ln>
          <a:effectLst>
            <a:outerShdw dist="20162" dir="5400000" algn="tl">
              <a:srgbClr val="808080">
                <a:alpha val="38000"/>
              </a:srgbClr>
            </a:outerShdw>
          </a:effectLst>
        </p:spPr>
        <p:txBody>
          <a:bodyPr vert="horz" wrap="square" lIns="90004" tIns="46798" rIns="90004" bIns="46798" anchor="t" anchorCtr="0" compatLnSpc="0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b="1" i="0" u="none" strike="noStrike" kern="1200" cap="none" spc="0" baseline="0">
                <a:solidFill>
                  <a:srgbClr val="000000"/>
                </a:solidFill>
                <a:uFillTx/>
                <a:latin typeface="Arial Narrow" pitchFamily="18"/>
                <a:ea typeface="ＭＳ Ｐゴシック" pitchFamily="2"/>
                <a:cs typeface="ＭＳ Ｐゴシック" pitchFamily="2"/>
              </a:rPr>
              <a:t>Mariët van de Noort Msc.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Arial Narrow" pitchFamily="18"/>
                <a:ea typeface="ＭＳ Ｐゴシック" pitchFamily="2"/>
                <a:cs typeface="ＭＳ Ｐゴシック" pitchFamily="2"/>
              </a:rPr>
              <a:t>Freelance Foodscientist specialism pulses, vegetable proteins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2708C2D-9C1B-133D-BBC0-4DB0C3C3FF52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9101516" y="122401"/>
            <a:ext cx="862919" cy="100080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325AFA5D-DFBF-4E17-A5AF-A89A649B22C6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8280641" y="50035"/>
            <a:ext cx="1774795" cy="15119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AC102802-F172-C925-EF0C-FFC38CF32B14}"/>
              </a:ext>
            </a:extLst>
          </p:cNvPr>
          <p:cNvSpPr txBox="1"/>
          <p:nvPr/>
        </p:nvSpPr>
        <p:spPr>
          <a:xfrm>
            <a:off x="1007997" y="1677594"/>
            <a:ext cx="7573298" cy="21868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0004" tIns="44997" rIns="90004" bIns="44997" anchor="t" anchorCtr="0" compatLnSpc="0">
            <a:spAutoFit/>
          </a:bodyPr>
          <a:lstStyle/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4000" b="0" i="0" u="none" strike="noStrike" kern="1200" cap="none" spc="0" baseline="0">
              <a:solidFill>
                <a:srgbClr val="000000"/>
              </a:solidFill>
              <a:uFillTx/>
              <a:latin typeface="Verdana" pitchFamily="34"/>
              <a:ea typeface="Arial Unicode MS"/>
              <a:cs typeface="Verdana" pitchFamily="34"/>
            </a:endParaRP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4000" b="0" i="0" u="none" strike="noStrike" kern="1200" cap="none" spc="0" baseline="0">
              <a:solidFill>
                <a:srgbClr val="000000"/>
              </a:solidFill>
              <a:uFillTx/>
              <a:latin typeface="Verdana" pitchFamily="34"/>
              <a:ea typeface="Arial Unicode MS"/>
              <a:cs typeface="Verdana" pitchFamily="34"/>
            </a:endParaRP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4000" b="0" i="0" u="none" strike="noStrike" kern="1200" cap="none" spc="0" baseline="0">
              <a:solidFill>
                <a:srgbClr val="000000"/>
              </a:solidFill>
              <a:uFillTx/>
              <a:latin typeface="Verdana" pitchFamily="34"/>
              <a:ea typeface="Arial Unicode MS"/>
              <a:cs typeface="Verdana" pitchFamily="34"/>
            </a:endParaRPr>
          </a:p>
        </p:txBody>
      </p:sp>
      <p:pic>
        <p:nvPicPr>
          <p:cNvPr id="7" name="Picture 2" descr="Homepagina - Magnificent Proteins">
            <a:extLst>
              <a:ext uri="{FF2B5EF4-FFF2-40B4-BE49-F238E27FC236}">
                <a16:creationId xmlns:a16="http://schemas.microsoft.com/office/drawing/2014/main" id="{55E4B03E-4FDA-C4D2-1E6A-A6006D48673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10833" y="1464466"/>
            <a:ext cx="9753603" cy="526732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 verbindingslijn 1">
            <a:extLst>
              <a:ext uri="{FF2B5EF4-FFF2-40B4-BE49-F238E27FC236}">
                <a16:creationId xmlns:a16="http://schemas.microsoft.com/office/drawing/2014/main" id="{520E21D7-64C2-969F-D7D1-5A6FB9334F97}"/>
              </a:ext>
            </a:extLst>
          </p:cNvPr>
          <p:cNvSpPr/>
          <p:nvPr/>
        </p:nvSpPr>
        <p:spPr>
          <a:xfrm>
            <a:off x="113760" y="1293117"/>
            <a:ext cx="10079998" cy="143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57241" cap="sq">
            <a:solidFill>
              <a:srgbClr val="FDA403"/>
            </a:solidFill>
            <a:prstDash val="solid"/>
            <a:miter/>
          </a:ln>
        </p:spPr>
        <p:txBody>
          <a:bodyPr vert="horz" wrap="square" lIns="90004" tIns="46798" rIns="90004" bIns="46798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3" name="Vrije vorm: vorm 2">
            <a:extLst>
              <a:ext uri="{FF2B5EF4-FFF2-40B4-BE49-F238E27FC236}">
                <a16:creationId xmlns:a16="http://schemas.microsoft.com/office/drawing/2014/main" id="{AD5F5988-7CE5-4C90-6A82-34EE3A6AFAAC}"/>
              </a:ext>
            </a:extLst>
          </p:cNvPr>
          <p:cNvSpPr/>
          <p:nvPr/>
        </p:nvSpPr>
        <p:spPr>
          <a:xfrm>
            <a:off x="507235" y="374401"/>
            <a:ext cx="6410520" cy="863275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gradFill>
            <a:gsLst>
              <a:gs pos="0">
                <a:srgbClr val="FFE9DD"/>
              </a:gs>
              <a:gs pos="100000">
                <a:srgbClr val="FFB78E"/>
              </a:gs>
            </a:gsLst>
            <a:lin ang="5400000"/>
          </a:gradFill>
          <a:ln w="9363" cap="sq">
            <a:solidFill>
              <a:srgbClr val="FD9460"/>
            </a:solidFill>
            <a:prstDash val="solid"/>
            <a:miter/>
          </a:ln>
          <a:effectLst>
            <a:outerShdw dist="20162" dir="5400000" algn="tl">
              <a:srgbClr val="808080">
                <a:alpha val="38000"/>
              </a:srgbClr>
            </a:outerShdw>
          </a:effectLst>
        </p:spPr>
        <p:txBody>
          <a:bodyPr vert="horz" wrap="square" lIns="90004" tIns="46798" rIns="90004" bIns="46798" anchor="t" anchorCtr="0" compatLnSpc="0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b="1" i="0" u="none" strike="noStrike" kern="1200" cap="none" spc="0" baseline="0">
                <a:solidFill>
                  <a:srgbClr val="000000"/>
                </a:solidFill>
                <a:uFillTx/>
                <a:latin typeface="Arial Narrow" pitchFamily="18"/>
                <a:ea typeface="ＭＳ Ｐゴシック" pitchFamily="2"/>
                <a:cs typeface="ＭＳ Ｐゴシック" pitchFamily="2"/>
              </a:rPr>
              <a:t>Mariët van de Noort Msc.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Arial Narrow" pitchFamily="18"/>
                <a:ea typeface="ＭＳ Ｐゴシック" pitchFamily="2"/>
                <a:cs typeface="ＭＳ Ｐゴシック" pitchFamily="2"/>
              </a:rPr>
              <a:t>Freelance Foodscientist specialism pulses, vegetable proteins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E6D21F7-0E6F-118E-C45A-28C7C092FF54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9101516" y="122401"/>
            <a:ext cx="862919" cy="100080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29B04947-1161-1EFA-E6F1-BC6A7A904D20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8261274" y="110157"/>
            <a:ext cx="1774795" cy="15119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DE17C967-6ECC-B32C-A0ED-52ECA28F0D28}"/>
              </a:ext>
            </a:extLst>
          </p:cNvPr>
          <p:cNvSpPr txBox="1"/>
          <p:nvPr/>
        </p:nvSpPr>
        <p:spPr>
          <a:xfrm>
            <a:off x="1007997" y="1677594"/>
            <a:ext cx="7573298" cy="80377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0004" tIns="44997" rIns="90004" bIns="44997" anchor="t" anchorCtr="0" compatLnSpc="0">
            <a:spAutoFit/>
          </a:bodyPr>
          <a:lstStyle/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40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Magnificent PROTEINS</a:t>
            </a: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4000" b="1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NIEUWE </a:t>
            </a:r>
            <a:r>
              <a:rPr lang="nl-NL" sz="4000" b="1" i="0" u="none" strike="noStrike" kern="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FABRIEK EMMEN</a:t>
            </a: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4000" b="1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- </a:t>
            </a:r>
            <a:r>
              <a:rPr lang="nl-NL" sz="2400" b="1" i="0" u="none" strike="noStrike" kern="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GETEC TERREIN/ Input 6 MT/uur</a:t>
            </a: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4000" b="1" i="0" u="none" strike="noStrike" kern="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- </a:t>
            </a:r>
            <a:r>
              <a:rPr lang="nl-NL" sz="2400" b="1" i="0" u="none" strike="noStrike" kern="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VELDBONEN Conventioneel/BIO</a:t>
            </a: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2400" b="1" i="0" u="none" strike="noStrike" kern="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- 7000 Ha/40.000 Mt Vanaf 2025</a:t>
            </a: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2400" b="1" i="0" u="none" strike="noStrike" kern="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- Teelt in Nederland</a:t>
            </a: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2400" b="1" i="0" u="none" strike="noStrike" kern="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- Bert Knol</a:t>
            </a: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2400" b="1" i="0" u="none" strike="noStrike" kern="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- TUSSENMODEL Middlesize proces Q3 2024 Input 800 kg/uur MAX 7000 Mt</a:t>
            </a: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2400" b="1" i="0" u="none" strike="noStrike" kern="0" cap="none" spc="0" baseline="0">
              <a:solidFill>
                <a:srgbClr val="000000"/>
              </a:solidFill>
              <a:uFillTx/>
              <a:latin typeface="Verdana" pitchFamily="34"/>
              <a:ea typeface="Arial Unicode MS"/>
              <a:cs typeface="Verdana" pitchFamily="34"/>
            </a:endParaRP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4000" b="0" i="0" u="none" strike="noStrike" kern="1200" cap="none" spc="0" baseline="0">
              <a:solidFill>
                <a:srgbClr val="000000"/>
              </a:solidFill>
              <a:uFillTx/>
              <a:latin typeface="Verdana" pitchFamily="34"/>
              <a:ea typeface="Arial Unicode MS"/>
              <a:cs typeface="Verdana" pitchFamily="34"/>
            </a:endParaRP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4000" b="0" i="0" u="none" strike="noStrike" kern="1200" cap="none" spc="0" baseline="0">
              <a:solidFill>
                <a:srgbClr val="000000"/>
              </a:solidFill>
              <a:uFillTx/>
              <a:latin typeface="Verdana" pitchFamily="34"/>
              <a:ea typeface="Arial Unicode MS"/>
              <a:cs typeface="Verdana" pitchFamily="34"/>
            </a:endParaRP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4000" b="0" i="0" u="none" strike="noStrike" kern="1200" cap="none" spc="0" baseline="0">
              <a:solidFill>
                <a:srgbClr val="000000"/>
              </a:solidFill>
              <a:uFillTx/>
              <a:latin typeface="Verdana" pitchFamily="34"/>
              <a:ea typeface="Arial Unicode MS"/>
              <a:cs typeface="Verdana" pitchFamily="3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8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 verbindingslijn 1">
            <a:extLst>
              <a:ext uri="{FF2B5EF4-FFF2-40B4-BE49-F238E27FC236}">
                <a16:creationId xmlns:a16="http://schemas.microsoft.com/office/drawing/2014/main" id="{93F8CF88-9FFB-4F18-9391-5FE6E80211EF}"/>
              </a:ext>
            </a:extLst>
          </p:cNvPr>
          <p:cNvSpPr/>
          <p:nvPr/>
        </p:nvSpPr>
        <p:spPr>
          <a:xfrm>
            <a:off x="113760" y="1293117"/>
            <a:ext cx="10079998" cy="143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57241" cap="sq">
            <a:solidFill>
              <a:srgbClr val="FDA403"/>
            </a:solidFill>
            <a:prstDash val="solid"/>
            <a:miter/>
          </a:ln>
        </p:spPr>
        <p:txBody>
          <a:bodyPr vert="horz" wrap="square" lIns="90004" tIns="46798" rIns="90004" bIns="46798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3" name="Vrije vorm: vorm 2">
            <a:extLst>
              <a:ext uri="{FF2B5EF4-FFF2-40B4-BE49-F238E27FC236}">
                <a16:creationId xmlns:a16="http://schemas.microsoft.com/office/drawing/2014/main" id="{A3D38485-371B-8D56-A832-FF6DC53370CF}"/>
              </a:ext>
            </a:extLst>
          </p:cNvPr>
          <p:cNvSpPr/>
          <p:nvPr/>
        </p:nvSpPr>
        <p:spPr>
          <a:xfrm>
            <a:off x="507235" y="374401"/>
            <a:ext cx="6410520" cy="863275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gradFill>
            <a:gsLst>
              <a:gs pos="0">
                <a:srgbClr val="FFE9DD"/>
              </a:gs>
              <a:gs pos="100000">
                <a:srgbClr val="FFB78E"/>
              </a:gs>
            </a:gsLst>
            <a:lin ang="5400000"/>
          </a:gradFill>
          <a:ln w="9363" cap="sq">
            <a:solidFill>
              <a:srgbClr val="FD9460"/>
            </a:solidFill>
            <a:prstDash val="solid"/>
            <a:miter/>
          </a:ln>
          <a:effectLst>
            <a:outerShdw dist="20162" dir="5400000" algn="tl">
              <a:srgbClr val="808080">
                <a:alpha val="38000"/>
              </a:srgbClr>
            </a:outerShdw>
          </a:effectLst>
        </p:spPr>
        <p:txBody>
          <a:bodyPr vert="horz" wrap="square" lIns="90004" tIns="46798" rIns="90004" bIns="46798" anchor="t" anchorCtr="0" compatLnSpc="0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b="1" i="0" u="none" strike="noStrike" kern="1200" cap="none" spc="0" baseline="0">
                <a:solidFill>
                  <a:srgbClr val="000000"/>
                </a:solidFill>
                <a:uFillTx/>
                <a:latin typeface="Arial Narrow" pitchFamily="18"/>
                <a:ea typeface="ＭＳ Ｐゴシック" pitchFamily="2"/>
                <a:cs typeface="ＭＳ Ｐゴシック" pitchFamily="2"/>
              </a:rPr>
              <a:t>Mariët van de Noort Msc.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Arial Narrow" pitchFamily="18"/>
                <a:ea typeface="ＭＳ Ｐゴシック" pitchFamily="2"/>
                <a:cs typeface="ＭＳ Ｐゴシック" pitchFamily="2"/>
              </a:rPr>
              <a:t>Freelance Foodscientist specialism pulses, vegetable proteins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1E42485-668C-9EB6-A572-986F19062566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9101516" y="122401"/>
            <a:ext cx="862919" cy="100080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0740B904-7B1D-9133-64D1-7AE738370253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8261274" y="110157"/>
            <a:ext cx="1774795" cy="15119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Tekstvak 6">
            <a:extLst>
              <a:ext uri="{FF2B5EF4-FFF2-40B4-BE49-F238E27FC236}">
                <a16:creationId xmlns:a16="http://schemas.microsoft.com/office/drawing/2014/main" id="{7E813CB9-1030-B9A5-289D-F78158F9BAD9}"/>
              </a:ext>
            </a:extLst>
          </p:cNvPr>
          <p:cNvSpPr txBox="1"/>
          <p:nvPr/>
        </p:nvSpPr>
        <p:spPr>
          <a:xfrm>
            <a:off x="794421" y="1515206"/>
            <a:ext cx="8391147" cy="408510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0004" tIns="44997" rIns="90004" bIns="44997" anchor="t" anchorCtr="0" compatLnSpc="0">
            <a:spAutoFit/>
          </a:bodyPr>
          <a:lstStyle/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4000" b="1" i="0" u="none" strike="noStrike" kern="0" cap="none" spc="0" baseline="0">
                <a:solidFill>
                  <a:srgbClr val="000000"/>
                </a:solidFill>
                <a:uFillTx/>
                <a:latin typeface="Calibri" pitchFamily="34"/>
                <a:ea typeface="Arial Unicode MS"/>
                <a:cs typeface="Verdana" pitchFamily="34"/>
              </a:rPr>
              <a:t>Proces Magnificent Proteins</a:t>
            </a: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4000" b="1" i="0" u="none" strike="noStrike" kern="0" cap="none" spc="0" baseline="0">
                <a:solidFill>
                  <a:srgbClr val="000000"/>
                </a:solidFill>
                <a:uFillTx/>
                <a:latin typeface="Calibri" pitchFamily="34"/>
                <a:ea typeface="Arial Unicode MS"/>
                <a:cs typeface="Verdana" pitchFamily="34"/>
              </a:rPr>
              <a:t>Ultrafiltratie </a:t>
            </a:r>
            <a:r>
              <a:rPr lang="nl-NL" sz="2400" b="1" i="0" u="none" strike="noStrike" kern="0" cap="none" spc="0" baseline="0">
                <a:solidFill>
                  <a:srgbClr val="000000"/>
                </a:solidFill>
                <a:uFillTx/>
                <a:latin typeface="Calibri" pitchFamily="34"/>
                <a:ea typeface="Arial Unicode MS"/>
                <a:cs typeface="Verdana" pitchFamily="34"/>
              </a:rPr>
              <a:t>(Cosun) , nieuwe versie (betere functionaliteit) ism NIZO</a:t>
            </a: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4000" b="0" i="0" u="none" strike="noStrike" kern="1200" cap="none" spc="0" baseline="0">
              <a:solidFill>
                <a:srgbClr val="000000"/>
              </a:solidFill>
              <a:uFillTx/>
              <a:latin typeface="Verdana" pitchFamily="34"/>
              <a:ea typeface="Arial Unicode MS"/>
              <a:cs typeface="Verdana" pitchFamily="34"/>
            </a:endParaRP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4000" b="0" i="0" u="none" strike="noStrike" kern="1200" cap="none" spc="0" baseline="0">
              <a:solidFill>
                <a:srgbClr val="000000"/>
              </a:solidFill>
              <a:uFillTx/>
              <a:latin typeface="Verdana" pitchFamily="34"/>
              <a:ea typeface="Arial Unicode MS"/>
              <a:cs typeface="Verdana" pitchFamily="34"/>
            </a:endParaRP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4000" b="0" i="0" u="none" strike="noStrike" kern="1200" cap="none" spc="0" baseline="0">
              <a:solidFill>
                <a:srgbClr val="000000"/>
              </a:solidFill>
              <a:uFillTx/>
              <a:latin typeface="Verdana" pitchFamily="34"/>
              <a:ea typeface="Arial Unicode MS"/>
              <a:cs typeface="Verdana" pitchFamily="34"/>
            </a:endParaRPr>
          </a:p>
        </p:txBody>
      </p:sp>
      <p:pic>
        <p:nvPicPr>
          <p:cNvPr id="7" name="Picture 2" descr="Omgekeerde osmose, RO, ultrafiltratie">
            <a:extLst>
              <a:ext uri="{FF2B5EF4-FFF2-40B4-BE49-F238E27FC236}">
                <a16:creationId xmlns:a16="http://schemas.microsoft.com/office/drawing/2014/main" id="{5FF673B3-4A50-AA8D-EE48-F964CCB03F8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308192" y="3693115"/>
            <a:ext cx="4503072" cy="355563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8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 verbindingslijn 1">
            <a:extLst>
              <a:ext uri="{FF2B5EF4-FFF2-40B4-BE49-F238E27FC236}">
                <a16:creationId xmlns:a16="http://schemas.microsoft.com/office/drawing/2014/main" id="{68DA0170-E38B-04AD-951A-E2DFD55469CF}"/>
              </a:ext>
            </a:extLst>
          </p:cNvPr>
          <p:cNvSpPr/>
          <p:nvPr/>
        </p:nvSpPr>
        <p:spPr>
          <a:xfrm>
            <a:off x="113760" y="1293117"/>
            <a:ext cx="10079998" cy="143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57241" cap="sq">
            <a:solidFill>
              <a:srgbClr val="FDA403"/>
            </a:solidFill>
            <a:prstDash val="solid"/>
            <a:miter/>
          </a:ln>
        </p:spPr>
        <p:txBody>
          <a:bodyPr vert="horz" wrap="square" lIns="90004" tIns="46798" rIns="90004" bIns="46798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3" name="Vrije vorm: vorm 2">
            <a:extLst>
              <a:ext uri="{FF2B5EF4-FFF2-40B4-BE49-F238E27FC236}">
                <a16:creationId xmlns:a16="http://schemas.microsoft.com/office/drawing/2014/main" id="{00EECA34-7C8B-E0B4-9FAC-9F44B643888E}"/>
              </a:ext>
            </a:extLst>
          </p:cNvPr>
          <p:cNvSpPr/>
          <p:nvPr/>
        </p:nvSpPr>
        <p:spPr>
          <a:xfrm>
            <a:off x="507235" y="374401"/>
            <a:ext cx="6410520" cy="863275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gradFill>
            <a:gsLst>
              <a:gs pos="0">
                <a:srgbClr val="FFE9DD"/>
              </a:gs>
              <a:gs pos="100000">
                <a:srgbClr val="FFB78E"/>
              </a:gs>
            </a:gsLst>
            <a:lin ang="5400000"/>
          </a:gradFill>
          <a:ln w="9363" cap="sq">
            <a:solidFill>
              <a:srgbClr val="FD9460"/>
            </a:solidFill>
            <a:prstDash val="solid"/>
            <a:miter/>
          </a:ln>
          <a:effectLst>
            <a:outerShdw dist="20162" dir="5400000" algn="tl">
              <a:srgbClr val="808080">
                <a:alpha val="38000"/>
              </a:srgbClr>
            </a:outerShdw>
          </a:effectLst>
        </p:spPr>
        <p:txBody>
          <a:bodyPr vert="horz" wrap="square" lIns="90004" tIns="46798" rIns="90004" bIns="46798" anchor="t" anchorCtr="0" compatLnSpc="0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b="1" i="0" u="none" strike="noStrike" kern="1200" cap="none" spc="0" baseline="0">
                <a:solidFill>
                  <a:srgbClr val="000000"/>
                </a:solidFill>
                <a:uFillTx/>
                <a:latin typeface="Arial Narrow" pitchFamily="18"/>
                <a:ea typeface="ＭＳ Ｐゴシック" pitchFamily="2"/>
                <a:cs typeface="ＭＳ Ｐゴシック" pitchFamily="2"/>
              </a:rPr>
              <a:t>Mariët van de Noort Msc.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Arial Narrow" pitchFamily="18"/>
                <a:ea typeface="ＭＳ Ｐゴシック" pitchFamily="2"/>
                <a:cs typeface="ＭＳ Ｐゴシック" pitchFamily="2"/>
              </a:rPr>
              <a:t>Freelance Foodscientist specialism pulses, vegetable proteins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1BC9E31-2F1F-9EB9-3B4F-DE0B9F0ECDA4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9101516" y="122401"/>
            <a:ext cx="862919" cy="100080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DE2302AA-7A18-179C-E94C-90567358FE26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8261274" y="110157"/>
            <a:ext cx="1774795" cy="15119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CB3EDE51-2699-0B55-D682-C4755901A62D}"/>
              </a:ext>
            </a:extLst>
          </p:cNvPr>
          <p:cNvSpPr txBox="1"/>
          <p:nvPr/>
        </p:nvSpPr>
        <p:spPr>
          <a:xfrm>
            <a:off x="1007997" y="1677594"/>
            <a:ext cx="7573298" cy="79351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0004" tIns="44997" rIns="90004" bIns="44997" anchor="t" anchorCtr="0" compatLnSpc="0">
            <a:spAutoFit/>
          </a:bodyPr>
          <a:lstStyle/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40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Output: </a:t>
            </a:r>
            <a:r>
              <a:rPr lang="nl-NL" sz="24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Veldboneneiwit ISOLAAT, Zetmeel, vezels = 3 producten</a:t>
            </a: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2400" b="0" i="0" u="none" strike="noStrike" kern="1200" cap="none" spc="0" baseline="0">
              <a:solidFill>
                <a:srgbClr val="000000"/>
              </a:solidFill>
              <a:uFillTx/>
              <a:latin typeface="Verdana" pitchFamily="34"/>
              <a:ea typeface="Arial Unicode MS"/>
              <a:cs typeface="Verdana" pitchFamily="34"/>
            </a:endParaRP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4000" b="1" i="0" u="none" strike="noStrike" kern="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TOEPASSINGEN</a:t>
            </a: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4000" b="1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- </a:t>
            </a:r>
            <a:r>
              <a:rPr lang="nl-NL" sz="2400" b="1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Vleesvervangers</a:t>
            </a: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2400" b="1" i="0" u="none" strike="noStrike" kern="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- Zuivelvervangers zoals ijs, kaas, yoghurt, crème producten</a:t>
            </a: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4000" b="1" i="0" u="none" strike="noStrike" kern="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- </a:t>
            </a:r>
            <a:r>
              <a:rPr lang="nl-NL" sz="2400" b="1" i="0" u="none" strike="noStrike" kern="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Sauzen en emulsies</a:t>
            </a: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2400" b="1" i="0" u="none" strike="noStrike" kern="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- Sport en medische voeding</a:t>
            </a: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2400" b="1" i="0" u="none" strike="noStrike" kern="0" cap="none" spc="0" baseline="0">
              <a:solidFill>
                <a:srgbClr val="000000"/>
              </a:solidFill>
              <a:uFillTx/>
              <a:latin typeface="Verdana" pitchFamily="34"/>
              <a:ea typeface="Arial Unicode MS"/>
              <a:cs typeface="Verdana" pitchFamily="34"/>
            </a:endParaRP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4000" b="0" i="0" u="none" strike="noStrike" kern="1200" cap="none" spc="0" baseline="0">
              <a:solidFill>
                <a:srgbClr val="000000"/>
              </a:solidFill>
              <a:uFillTx/>
              <a:latin typeface="Verdana" pitchFamily="34"/>
              <a:ea typeface="Arial Unicode MS"/>
              <a:cs typeface="Verdana" pitchFamily="34"/>
            </a:endParaRP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4000" b="0" i="0" u="none" strike="noStrike" kern="1200" cap="none" spc="0" baseline="0">
              <a:solidFill>
                <a:srgbClr val="000000"/>
              </a:solidFill>
              <a:uFillTx/>
              <a:latin typeface="Verdana" pitchFamily="34"/>
              <a:ea typeface="Arial Unicode MS"/>
              <a:cs typeface="Verdana" pitchFamily="34"/>
            </a:endParaRP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4000" b="0" i="0" u="none" strike="noStrike" kern="1200" cap="none" spc="0" baseline="0">
              <a:solidFill>
                <a:srgbClr val="000000"/>
              </a:solidFill>
              <a:uFillTx/>
              <a:latin typeface="Verdana" pitchFamily="34"/>
              <a:ea typeface="Arial Unicode MS"/>
              <a:cs typeface="Verdana" pitchFamily="3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7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 verbindingslijn 1">
            <a:extLst>
              <a:ext uri="{FF2B5EF4-FFF2-40B4-BE49-F238E27FC236}">
                <a16:creationId xmlns:a16="http://schemas.microsoft.com/office/drawing/2014/main" id="{6398C604-D42E-E4DD-7932-E3F4C9452FA7}"/>
              </a:ext>
            </a:extLst>
          </p:cNvPr>
          <p:cNvSpPr/>
          <p:nvPr/>
        </p:nvSpPr>
        <p:spPr>
          <a:xfrm>
            <a:off x="113760" y="1293117"/>
            <a:ext cx="10079998" cy="143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57241" cap="sq">
            <a:solidFill>
              <a:srgbClr val="FDA403"/>
            </a:solidFill>
            <a:prstDash val="solid"/>
            <a:miter/>
          </a:ln>
        </p:spPr>
        <p:txBody>
          <a:bodyPr vert="horz" wrap="square" lIns="90004" tIns="46798" rIns="90004" bIns="46798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3" name="Vrije vorm: vorm 2">
            <a:extLst>
              <a:ext uri="{FF2B5EF4-FFF2-40B4-BE49-F238E27FC236}">
                <a16:creationId xmlns:a16="http://schemas.microsoft.com/office/drawing/2014/main" id="{C6C73B68-DECB-807D-CD42-039653925840}"/>
              </a:ext>
            </a:extLst>
          </p:cNvPr>
          <p:cNvSpPr/>
          <p:nvPr/>
        </p:nvSpPr>
        <p:spPr>
          <a:xfrm>
            <a:off x="507235" y="374401"/>
            <a:ext cx="6410520" cy="863275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gradFill>
            <a:gsLst>
              <a:gs pos="0">
                <a:srgbClr val="FFE9DD"/>
              </a:gs>
              <a:gs pos="100000">
                <a:srgbClr val="FFB78E"/>
              </a:gs>
            </a:gsLst>
            <a:lin ang="5400000"/>
          </a:gradFill>
          <a:ln w="9363" cap="sq">
            <a:solidFill>
              <a:srgbClr val="FD9460"/>
            </a:solidFill>
            <a:prstDash val="solid"/>
            <a:miter/>
          </a:ln>
          <a:effectLst>
            <a:outerShdw dist="20162" dir="5400000" algn="tl">
              <a:srgbClr val="808080">
                <a:alpha val="38000"/>
              </a:srgbClr>
            </a:outerShdw>
          </a:effectLst>
        </p:spPr>
        <p:txBody>
          <a:bodyPr vert="horz" wrap="square" lIns="90004" tIns="46798" rIns="90004" bIns="46798" anchor="t" anchorCtr="0" compatLnSpc="0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b="1" i="0" u="none" strike="noStrike" kern="1200" cap="none" spc="0" baseline="0">
                <a:solidFill>
                  <a:srgbClr val="000000"/>
                </a:solidFill>
                <a:uFillTx/>
                <a:latin typeface="Arial Narrow" pitchFamily="18"/>
                <a:ea typeface="ＭＳ Ｐゴシック" pitchFamily="2"/>
                <a:cs typeface="ＭＳ Ｐゴシック" pitchFamily="2"/>
              </a:rPr>
              <a:t>Mariët van de Noort Msc.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Arial Narrow" pitchFamily="18"/>
                <a:ea typeface="ＭＳ Ｐゴシック" pitchFamily="2"/>
                <a:cs typeface="ＭＳ Ｐゴシック" pitchFamily="2"/>
              </a:rPr>
              <a:t>Freelance Foodscientist specialism pulses, vegetable proteins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EB521E9-409A-9131-F7FC-203609073613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9101516" y="122401"/>
            <a:ext cx="862919" cy="100080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854AB9EC-6974-9199-B2B2-C19298DE8875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8261274" y="110157"/>
            <a:ext cx="1774795" cy="15119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10F531CD-BD31-3F64-456B-B9E035BBE9AA}"/>
              </a:ext>
            </a:extLst>
          </p:cNvPr>
          <p:cNvSpPr txBox="1"/>
          <p:nvPr/>
        </p:nvSpPr>
        <p:spPr>
          <a:xfrm>
            <a:off x="1007997" y="1677594"/>
            <a:ext cx="7573298" cy="536821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0004" tIns="44997" rIns="90004" bIns="44997" anchor="t" anchorCtr="0" compatLnSpc="0">
            <a:spAutoFit/>
          </a:bodyPr>
          <a:lstStyle/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2400" b="1" i="0" u="none" strike="noStrike" kern="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MENGTEELT PRODUCT CONCEPTEN:</a:t>
            </a:r>
          </a:p>
          <a:p>
            <a:pPr marL="342900" marR="0" lvl="0" indent="-34290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2000" b="1" i="0" u="none" strike="noStrike" kern="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In bakkerij concepten, tarwe hoger eiwit, bakkwaliteit min 12%</a:t>
            </a:r>
          </a:p>
          <a:p>
            <a:pPr marL="342900" marR="0" lvl="0" indent="-34290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2000" b="1" i="0" u="none" strike="noStrike" kern="0" cap="none" spc="0" baseline="0">
              <a:solidFill>
                <a:srgbClr val="000000"/>
              </a:solidFill>
              <a:uFillTx/>
              <a:latin typeface="Verdana" pitchFamily="34"/>
              <a:ea typeface="Arial Unicode MS"/>
              <a:cs typeface="Verdana" pitchFamily="34"/>
            </a:endParaRPr>
          </a:p>
          <a:p>
            <a:pPr marL="342900" marR="0" lvl="0" indent="-34290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2000" b="1" i="0" u="none" strike="noStrike" kern="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In vleesvervangers, veldbonenmeel, -eiwit, textuur</a:t>
            </a:r>
          </a:p>
          <a:p>
            <a:pPr marL="342900" marR="0" lvl="0" indent="-34290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2000" b="1" i="0" u="none" strike="noStrike" kern="0" cap="none" spc="0" baseline="0">
              <a:solidFill>
                <a:srgbClr val="000000"/>
              </a:solidFill>
              <a:uFillTx/>
              <a:latin typeface="Verdana" pitchFamily="34"/>
              <a:ea typeface="Arial Unicode MS"/>
              <a:cs typeface="Verdana" pitchFamily="34"/>
            </a:endParaRPr>
          </a:p>
          <a:p>
            <a:pPr marL="342900" marR="0" lvl="0" indent="-34290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2000" b="1" i="0" u="none" strike="noStrike" kern="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In conserven, boon nieuwe tetra </a:t>
            </a: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2000" b="1" i="0" u="none" strike="noStrike" kern="0" cap="none" spc="0" baseline="0">
              <a:solidFill>
                <a:srgbClr val="000000"/>
              </a:solidFill>
              <a:uFillTx/>
              <a:latin typeface="Verdana" pitchFamily="34"/>
              <a:ea typeface="Arial Unicode MS"/>
              <a:cs typeface="Verdana" pitchFamily="34"/>
            </a:endParaRP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2000" b="1" i="0" u="none" strike="noStrike" kern="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Gemengd product schonen en/of malen</a:t>
            </a: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2000" b="1" i="0" u="none" strike="noStrike" kern="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- tarwe en veldbonen moeten eerst gescheiden</a:t>
            </a: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2000" b="1" i="0" u="none" strike="noStrike" kern="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- verhouding moet gestandaardiseerd</a:t>
            </a: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2000" b="1" i="0" u="none" strike="noStrike" kern="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- in brood combi veldboon/tarwe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7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 verbindingslijn 1">
            <a:extLst>
              <a:ext uri="{FF2B5EF4-FFF2-40B4-BE49-F238E27FC236}">
                <a16:creationId xmlns:a16="http://schemas.microsoft.com/office/drawing/2014/main" id="{080AB69D-EEDD-0F48-D7C9-3971832BF40D}"/>
              </a:ext>
            </a:extLst>
          </p:cNvPr>
          <p:cNvSpPr/>
          <p:nvPr/>
        </p:nvSpPr>
        <p:spPr>
          <a:xfrm>
            <a:off x="113760" y="1293117"/>
            <a:ext cx="10079998" cy="143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57241" cap="sq">
            <a:solidFill>
              <a:srgbClr val="FDA403"/>
            </a:solidFill>
            <a:prstDash val="solid"/>
            <a:miter/>
          </a:ln>
        </p:spPr>
        <p:txBody>
          <a:bodyPr vert="horz" wrap="square" lIns="90004" tIns="46798" rIns="90004" bIns="46798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3" name="Vrije vorm: vorm 2">
            <a:extLst>
              <a:ext uri="{FF2B5EF4-FFF2-40B4-BE49-F238E27FC236}">
                <a16:creationId xmlns:a16="http://schemas.microsoft.com/office/drawing/2014/main" id="{B6FD7ABC-CF27-6CE4-E887-DE368F2DABB7}"/>
              </a:ext>
            </a:extLst>
          </p:cNvPr>
          <p:cNvSpPr/>
          <p:nvPr/>
        </p:nvSpPr>
        <p:spPr>
          <a:xfrm>
            <a:off x="507235" y="374401"/>
            <a:ext cx="6410520" cy="863275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gradFill>
            <a:gsLst>
              <a:gs pos="0">
                <a:srgbClr val="FFE9DD"/>
              </a:gs>
              <a:gs pos="100000">
                <a:srgbClr val="FFB78E"/>
              </a:gs>
            </a:gsLst>
            <a:lin ang="5400000"/>
          </a:gradFill>
          <a:ln w="9363" cap="sq">
            <a:solidFill>
              <a:srgbClr val="FD9460"/>
            </a:solidFill>
            <a:prstDash val="solid"/>
            <a:miter/>
          </a:ln>
          <a:effectLst>
            <a:outerShdw dist="20162" dir="5400000" algn="tl">
              <a:srgbClr val="808080">
                <a:alpha val="38000"/>
              </a:srgbClr>
            </a:outerShdw>
          </a:effectLst>
        </p:spPr>
        <p:txBody>
          <a:bodyPr vert="horz" wrap="square" lIns="90004" tIns="46798" rIns="90004" bIns="46798" anchor="t" anchorCtr="0" compatLnSpc="0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b="1" i="0" u="none" strike="noStrike" kern="1200" cap="none" spc="0" baseline="0">
                <a:solidFill>
                  <a:srgbClr val="000000"/>
                </a:solidFill>
                <a:uFillTx/>
                <a:latin typeface="Arial Narrow" pitchFamily="18"/>
                <a:ea typeface="ＭＳ Ｐゴシック" pitchFamily="2"/>
                <a:cs typeface="ＭＳ Ｐゴシック" pitchFamily="2"/>
              </a:rPr>
              <a:t>Mariët van de Noort Msc.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Arial Narrow" pitchFamily="18"/>
                <a:ea typeface="ＭＳ Ｐゴシック" pitchFamily="2"/>
                <a:cs typeface="ＭＳ Ｐゴシック" pitchFamily="2"/>
              </a:rPr>
              <a:t>Freelance Foodscientist specialism pulses, vegetable proteins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E5B94BB-FCAB-7B99-5B32-93FC22F03018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9101516" y="122401"/>
            <a:ext cx="862919" cy="100080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21E64477-9CD8-21CC-5DE5-4F5ECF10CFCE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8261274" y="110157"/>
            <a:ext cx="1774795" cy="15119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94C8A991-92CE-B05D-BE10-26D279EA26FB}"/>
              </a:ext>
            </a:extLst>
          </p:cNvPr>
          <p:cNvSpPr txBox="1"/>
          <p:nvPr/>
        </p:nvSpPr>
        <p:spPr>
          <a:xfrm>
            <a:off x="1007997" y="1677594"/>
            <a:ext cx="7573298" cy="844245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0004" tIns="44997" rIns="90004" bIns="44997" anchor="t" anchorCtr="0" compatLnSpc="0">
            <a:spAutoFit/>
          </a:bodyPr>
          <a:lstStyle/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2400" b="1" i="0" u="none" strike="noStrike" kern="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PROBLEMEN:</a:t>
            </a: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2000" b="1" i="0" u="none" strike="noStrike" kern="0" cap="none" spc="0" baseline="0">
              <a:solidFill>
                <a:srgbClr val="000000"/>
              </a:solidFill>
              <a:uFillTx/>
              <a:latin typeface="Verdana" pitchFamily="34"/>
              <a:ea typeface="Arial Unicode MS"/>
              <a:cs typeface="Verdana" pitchFamily="34"/>
            </a:endParaRPr>
          </a:p>
          <a:p>
            <a:pPr marL="342900" marR="0" lvl="0" indent="-34290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1" i="0" u="none" strike="noStrike" kern="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Verhouding veldbonen en tarwe verschilt per boer en oogstjaar</a:t>
            </a: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1" i="0" u="none" strike="noStrike" kern="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Daarom moet er ook gescheiden product zijn om verhouding te kunnen standaardiseren</a:t>
            </a: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1" i="0" u="none" strike="noStrike" kern="0" cap="none" spc="0" baseline="0">
              <a:solidFill>
                <a:srgbClr val="000000"/>
              </a:solidFill>
              <a:uFillTx/>
              <a:latin typeface="Verdana" pitchFamily="34"/>
              <a:ea typeface="Arial Unicode MS"/>
              <a:cs typeface="Verdana" pitchFamily="34"/>
            </a:endParaRPr>
          </a:p>
          <a:p>
            <a:pPr marL="342900" marR="0" lvl="0" indent="-34290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1" i="0" u="none" strike="noStrike" kern="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Schonen van ongerechtigheden</a:t>
            </a: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1" i="0" u="none" strike="noStrike" kern="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Veldbonen en tarwe grootte en soortelijk gewicht. Veldbonen en tarwe ander proces om ‘gaar’ te krijgen</a:t>
            </a: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1" i="0" u="none" strike="noStrike" kern="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Daarom eerst scheiden</a:t>
            </a: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1" i="0" u="none" strike="noStrike" kern="0" cap="none" spc="0" baseline="0">
              <a:solidFill>
                <a:srgbClr val="000000"/>
              </a:solidFill>
              <a:uFillTx/>
              <a:latin typeface="Verdana" pitchFamily="34"/>
              <a:ea typeface="Arial Unicode MS"/>
              <a:cs typeface="Verdana" pitchFamily="34"/>
            </a:endParaRPr>
          </a:p>
          <a:p>
            <a:pPr marL="342900" marR="0" lvl="0" indent="-34290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1" i="0" u="none" strike="noStrike" kern="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Schil moeilijk malen en vezels geven ander gedrag in applicatie</a:t>
            </a: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1" i="0" u="none" strike="noStrike" kern="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Daarom wellicht eerst pellen</a:t>
            </a: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1" i="0" u="none" strike="noStrike" kern="0" cap="none" spc="0" baseline="0">
              <a:solidFill>
                <a:srgbClr val="000000"/>
              </a:solidFill>
              <a:uFillTx/>
              <a:latin typeface="Verdana" pitchFamily="34"/>
              <a:ea typeface="Arial Unicode MS"/>
              <a:cs typeface="Verdana" pitchFamily="34"/>
            </a:endParaRP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2400" b="1" i="0" u="none" strike="noStrike" kern="0" cap="none" spc="0" baseline="0">
              <a:solidFill>
                <a:srgbClr val="000000"/>
              </a:solidFill>
              <a:uFillTx/>
              <a:latin typeface="Verdana" pitchFamily="34"/>
              <a:ea typeface="Arial Unicode MS"/>
              <a:cs typeface="Verdana" pitchFamily="34"/>
            </a:endParaRP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2400" b="1" i="0" u="none" strike="noStrike" kern="0" cap="none" spc="0" baseline="0">
              <a:solidFill>
                <a:srgbClr val="000000"/>
              </a:solidFill>
              <a:uFillTx/>
              <a:latin typeface="Verdana" pitchFamily="34"/>
              <a:ea typeface="Arial Unicode MS"/>
              <a:cs typeface="Verdana" pitchFamily="34"/>
            </a:endParaRP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2400" b="1" i="0" u="none" strike="noStrike" kern="0" cap="none" spc="0" baseline="0">
              <a:solidFill>
                <a:srgbClr val="000000"/>
              </a:solidFill>
              <a:uFillTx/>
              <a:latin typeface="Verdana" pitchFamily="34"/>
              <a:ea typeface="Arial Unicode MS"/>
              <a:cs typeface="Verdana" pitchFamily="34"/>
            </a:endParaRP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2400" b="1" i="0" u="none" strike="noStrike" kern="0" cap="none" spc="0" baseline="0">
              <a:solidFill>
                <a:srgbClr val="000000"/>
              </a:solidFill>
              <a:uFillTx/>
              <a:latin typeface="Verdana" pitchFamily="34"/>
              <a:ea typeface="Arial Unicode MS"/>
              <a:cs typeface="Verdana" pitchFamily="34"/>
            </a:endParaRP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2400" b="1" i="0" u="none" strike="noStrike" kern="0" cap="none" spc="0" baseline="0">
              <a:solidFill>
                <a:srgbClr val="000000"/>
              </a:solidFill>
              <a:uFillTx/>
              <a:latin typeface="Verdana" pitchFamily="34"/>
              <a:ea typeface="Arial Unicode MS"/>
              <a:cs typeface="Verdana" pitchFamily="3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8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 verbindingslijn 1">
            <a:extLst>
              <a:ext uri="{FF2B5EF4-FFF2-40B4-BE49-F238E27FC236}">
                <a16:creationId xmlns:a16="http://schemas.microsoft.com/office/drawing/2014/main" id="{14F7FF92-0E9B-352D-98AD-25265D3B9E49}"/>
              </a:ext>
            </a:extLst>
          </p:cNvPr>
          <p:cNvSpPr/>
          <p:nvPr/>
        </p:nvSpPr>
        <p:spPr>
          <a:xfrm>
            <a:off x="113760" y="1293117"/>
            <a:ext cx="10079998" cy="143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57241" cap="sq">
            <a:solidFill>
              <a:srgbClr val="FDA403"/>
            </a:solidFill>
            <a:prstDash val="solid"/>
            <a:miter/>
          </a:ln>
        </p:spPr>
        <p:txBody>
          <a:bodyPr vert="horz" wrap="square" lIns="90004" tIns="46798" rIns="90004" bIns="46798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3" name="Vrije vorm: vorm 2">
            <a:extLst>
              <a:ext uri="{FF2B5EF4-FFF2-40B4-BE49-F238E27FC236}">
                <a16:creationId xmlns:a16="http://schemas.microsoft.com/office/drawing/2014/main" id="{DA2DDDA0-3E15-99CD-6B7D-96CA0085A5BD}"/>
              </a:ext>
            </a:extLst>
          </p:cNvPr>
          <p:cNvSpPr/>
          <p:nvPr/>
        </p:nvSpPr>
        <p:spPr>
          <a:xfrm>
            <a:off x="507235" y="374401"/>
            <a:ext cx="6410520" cy="863275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gradFill>
            <a:gsLst>
              <a:gs pos="0">
                <a:srgbClr val="FFE9DD"/>
              </a:gs>
              <a:gs pos="100000">
                <a:srgbClr val="FFB78E"/>
              </a:gs>
            </a:gsLst>
            <a:lin ang="5400000"/>
          </a:gradFill>
          <a:ln w="9363" cap="sq">
            <a:solidFill>
              <a:srgbClr val="FD9460"/>
            </a:solidFill>
            <a:prstDash val="solid"/>
            <a:miter/>
          </a:ln>
          <a:effectLst>
            <a:outerShdw dist="20162" dir="5400000" algn="tl">
              <a:srgbClr val="808080">
                <a:alpha val="38000"/>
              </a:srgbClr>
            </a:outerShdw>
          </a:effectLst>
        </p:spPr>
        <p:txBody>
          <a:bodyPr vert="horz" wrap="square" lIns="90004" tIns="46798" rIns="90004" bIns="46798" anchor="t" anchorCtr="0" compatLnSpc="0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b="1" i="0" u="none" strike="noStrike" kern="1200" cap="none" spc="0" baseline="0">
                <a:solidFill>
                  <a:srgbClr val="000000"/>
                </a:solidFill>
                <a:uFillTx/>
                <a:latin typeface="Arial Narrow" pitchFamily="18"/>
                <a:ea typeface="ＭＳ Ｐゴシック" pitchFamily="2"/>
                <a:cs typeface="ＭＳ Ｐゴシック" pitchFamily="2"/>
              </a:rPr>
              <a:t>Mariët van de Noort Msc.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Arial Narrow" pitchFamily="18"/>
                <a:ea typeface="ＭＳ Ｐゴシック" pitchFamily="2"/>
                <a:cs typeface="ＭＳ Ｐゴシック" pitchFamily="2"/>
              </a:rPr>
              <a:t>Freelance Foodscientist specialism pulses, vegetable proteins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FC18F1E-9ED2-1FA3-9E87-6AA8BC93F9CD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9101516" y="122401"/>
            <a:ext cx="862919" cy="100080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78BE6D2E-69C2-DF91-5137-D428EEB2B636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8261274" y="110157"/>
            <a:ext cx="1774795" cy="15119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1A5281E7-51CB-B688-A56F-C41940DC9F33}"/>
              </a:ext>
            </a:extLst>
          </p:cNvPr>
          <p:cNvSpPr txBox="1"/>
          <p:nvPr/>
        </p:nvSpPr>
        <p:spPr>
          <a:xfrm>
            <a:off x="1007997" y="1677594"/>
            <a:ext cx="7573298" cy="432075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0004" tIns="44997" rIns="90004" bIns="44997" anchor="t" anchorCtr="0" compatLnSpc="0">
            <a:spAutoFit/>
          </a:bodyPr>
          <a:lstStyle/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2400" b="1" i="0" u="none" strike="noStrike" kern="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KOSTEN:</a:t>
            </a: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2400" b="1" i="0" u="none" strike="noStrike" kern="0" cap="none" spc="0" baseline="0">
              <a:solidFill>
                <a:srgbClr val="000000"/>
              </a:solidFill>
              <a:uFillTx/>
              <a:latin typeface="Verdana" pitchFamily="34"/>
              <a:ea typeface="Arial Unicode MS"/>
              <a:cs typeface="Verdana" pitchFamily="34"/>
            </a:endParaRP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2400" b="1" i="0" u="none" strike="noStrike" kern="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Schonen: min 50-100,= Euro/ton</a:t>
            </a: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2400" b="1" i="0" u="none" strike="noStrike" kern="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Pellen: min 175,= Euro/ton per 10 MT</a:t>
            </a: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2400" b="1" i="0" u="none" strike="noStrike" kern="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	Verlies 30%</a:t>
            </a: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2400" b="1" i="0" u="none" strike="noStrike" kern="0" cap="none" spc="0" baseline="0">
              <a:solidFill>
                <a:srgbClr val="000000"/>
              </a:solidFill>
              <a:uFillTx/>
              <a:latin typeface="Verdana" pitchFamily="34"/>
              <a:ea typeface="Arial Unicode MS"/>
              <a:cs typeface="Verdana" pitchFamily="34"/>
            </a:endParaRP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2400" b="1" i="0" u="none" strike="noStrike" kern="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Malen: min 100,= Euro/ton</a:t>
            </a: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2400" b="1" i="0" u="none" strike="noStrike" kern="0" cap="none" spc="0" baseline="0">
                <a:solidFill>
                  <a:srgbClr val="000000"/>
                </a:solidFill>
                <a:uFillTx/>
                <a:latin typeface="Verdana" pitchFamily="34"/>
                <a:ea typeface="Arial Unicode MS"/>
                <a:cs typeface="Verdana" pitchFamily="34"/>
              </a:rPr>
              <a:t>Textureren/extruderen 1,= Euro/kg</a:t>
            </a:r>
          </a:p>
          <a:p>
            <a:pPr marL="0" marR="0" lvl="0" indent="0" algn="l" defTabSz="914400" rtl="0" fontAlgn="auto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2000" b="1" i="0" u="none" strike="noStrike" kern="0" cap="none" spc="0" baseline="0">
              <a:solidFill>
                <a:srgbClr val="000000"/>
              </a:solidFill>
              <a:uFillTx/>
              <a:latin typeface="Verdana" pitchFamily="34"/>
              <a:ea typeface="Arial Unicode MS"/>
              <a:cs typeface="Verdana" pitchFamily="3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 verbindingslijn 1">
            <a:extLst>
              <a:ext uri="{FF2B5EF4-FFF2-40B4-BE49-F238E27FC236}">
                <a16:creationId xmlns:a16="http://schemas.microsoft.com/office/drawing/2014/main" id="{77B2D609-299D-7DB4-E147-A88532927241}"/>
              </a:ext>
            </a:extLst>
          </p:cNvPr>
          <p:cNvSpPr/>
          <p:nvPr/>
        </p:nvSpPr>
        <p:spPr>
          <a:xfrm>
            <a:off x="113760" y="1293117"/>
            <a:ext cx="10079998" cy="143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57241" cap="sq">
            <a:solidFill>
              <a:srgbClr val="FDA403"/>
            </a:solidFill>
            <a:prstDash val="solid"/>
            <a:miter/>
          </a:ln>
        </p:spPr>
        <p:txBody>
          <a:bodyPr vert="horz" wrap="square" lIns="90004" tIns="46798" rIns="90004" bIns="46798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3" name="Vrije vorm: vorm 2">
            <a:extLst>
              <a:ext uri="{FF2B5EF4-FFF2-40B4-BE49-F238E27FC236}">
                <a16:creationId xmlns:a16="http://schemas.microsoft.com/office/drawing/2014/main" id="{A6D41000-2233-2514-A384-3C91F1834916}"/>
              </a:ext>
            </a:extLst>
          </p:cNvPr>
          <p:cNvSpPr/>
          <p:nvPr/>
        </p:nvSpPr>
        <p:spPr>
          <a:xfrm>
            <a:off x="507235" y="374401"/>
            <a:ext cx="6410520" cy="863275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gradFill>
            <a:gsLst>
              <a:gs pos="0">
                <a:srgbClr val="FFE9DD"/>
              </a:gs>
              <a:gs pos="100000">
                <a:srgbClr val="FFB78E"/>
              </a:gs>
            </a:gsLst>
            <a:lin ang="5400000"/>
          </a:gradFill>
          <a:ln w="9363" cap="sq">
            <a:solidFill>
              <a:srgbClr val="FD9460"/>
            </a:solidFill>
            <a:prstDash val="solid"/>
            <a:miter/>
          </a:ln>
          <a:effectLst>
            <a:outerShdw dist="20162" dir="5400000" algn="tl">
              <a:srgbClr val="808080">
                <a:alpha val="38000"/>
              </a:srgbClr>
            </a:outerShdw>
          </a:effectLst>
        </p:spPr>
        <p:txBody>
          <a:bodyPr vert="horz" wrap="square" lIns="90004" tIns="46798" rIns="90004" bIns="46798" anchor="t" anchorCtr="0" compatLnSpc="0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/>
              <a:defRPr sz="199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b="1" i="0" u="none" strike="noStrike" kern="1200" cap="none" spc="0" baseline="0">
                <a:solidFill>
                  <a:srgbClr val="000000"/>
                </a:solidFill>
                <a:uFillTx/>
                <a:latin typeface="Arial Narrow" pitchFamily="18"/>
                <a:ea typeface="ＭＳ Ｐゴシック" pitchFamily="2"/>
                <a:cs typeface="ＭＳ Ｐゴシック" pitchFamily="2"/>
              </a:rPr>
              <a:t>Mariët van de Noort Msc.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/>
              <a:defRPr sz="199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Arial Narrow" pitchFamily="18"/>
                <a:ea typeface="ＭＳ Ｐゴシック" pitchFamily="2"/>
                <a:cs typeface="ＭＳ Ｐゴシック" pitchFamily="2"/>
              </a:rPr>
              <a:t>Freelance Foodscientist specialism pulses, vegetable proteins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F0E6D9C-D4C3-BDA6-456A-C77DCB5E0590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9101516" y="122401"/>
            <a:ext cx="862919" cy="100080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05665520-CB4F-EA53-CDFA-F7AAD60BE84F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8261274" y="110157"/>
            <a:ext cx="1774795" cy="15119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E9D014C5-636B-9F0B-551B-A61F9A04EED5}"/>
              </a:ext>
            </a:extLst>
          </p:cNvPr>
          <p:cNvSpPr txBox="1"/>
          <p:nvPr/>
        </p:nvSpPr>
        <p:spPr>
          <a:xfrm>
            <a:off x="6390723" y="1943996"/>
            <a:ext cx="161281" cy="433443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F67D716C-4D33-B915-2D57-BE4A4DA18C27}"/>
              </a:ext>
            </a:extLst>
          </p:cNvPr>
          <p:cNvSpPr/>
          <p:nvPr/>
        </p:nvSpPr>
        <p:spPr>
          <a:xfrm flipH="1">
            <a:off x="899650" y="-1603025"/>
            <a:ext cx="7846146" cy="1138773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2800" b="0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2800" b="0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PARTIJEN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Schonen Scheiden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www.zonnespelt.nl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  <a:hlinkClick r:id="rId5"/>
              </a:rPr>
              <a:t>www.schelven.nl</a:t>
            </a:r>
            <a:r>
              <a:rPr lang="nl-NL" sz="1800" b="0" i="0" u="none" strike="noStrike" kern="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 Nieuwe Tonge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  <a:hlinkClick r:id="rId6"/>
              </a:rPr>
              <a:t>www.termontthomaes.com</a:t>
            </a:r>
            <a:r>
              <a:rPr lang="nl-NL" sz="1800" b="0" i="0" u="none" strike="noStrike" kern="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 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Bakkerijen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www.veldkeuken.nl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  <a:hlinkClick r:id="rId7"/>
              </a:rPr>
              <a:t>www.speltbakkers.nl</a:t>
            </a:r>
            <a:r>
              <a:rPr lang="nl-NL" sz="1800" b="0" i="0" u="none" strike="noStrike" kern="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 </a:t>
            </a:r>
            <a:r>
              <a:rPr lang="nl-NL" sz="1800" b="0" i="0" u="none" strike="noStrike" kern="0" cap="none" spc="0" baseline="0">
                <a:solidFill>
                  <a:srgbClr val="000000"/>
                </a:solidFill>
                <a:uFillTx/>
                <a:latin typeface="Wingdings" pitchFamily="2"/>
                <a:ea typeface="Microsoft YaHei" pitchFamily="2"/>
                <a:cs typeface="Arial" pitchFamily="2"/>
              </a:rPr>
              <a:t></a:t>
            </a:r>
            <a:r>
              <a:rPr lang="nl-NL" sz="1800" b="0" i="0" u="none" strike="noStrike" kern="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 Ekoplaza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www.bakkerijvanesch.nl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  <a:hlinkClick r:id="rId8"/>
              </a:rPr>
              <a:t>www.zonnemaire.nl</a:t>
            </a:r>
            <a:endParaRPr lang="nl-NL" sz="1800" b="0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  <a:hlinkClick r:id="rId9"/>
              </a:rPr>
              <a:t>www.nmesbaco.com</a:t>
            </a:r>
            <a:r>
              <a:rPr lang="nl-NL" sz="1800" b="0" i="0" u="none" strike="noStrike" kern="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 </a:t>
            </a:r>
            <a:r>
              <a:rPr lang="nl-NL" sz="1800" b="0" i="0" u="none" strike="noStrike" kern="0" cap="none" spc="0" baseline="0">
                <a:solidFill>
                  <a:srgbClr val="000000"/>
                </a:solidFill>
                <a:uFillTx/>
                <a:latin typeface="Wingdings" pitchFamily="2"/>
                <a:ea typeface="Microsoft YaHei" pitchFamily="2"/>
                <a:cs typeface="Arial" pitchFamily="2"/>
              </a:rPr>
              <a:t></a:t>
            </a:r>
            <a:r>
              <a:rPr lang="nl-NL" sz="1800" b="0" i="0" u="none" strike="noStrike" kern="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 Amandelspijs Lokaal 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1" i="0" u="none" strike="noStrike" kern="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Veldbonen apart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1" i="0" u="none" strike="noStrike" kern="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HERBA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1" i="0" u="none" strike="noStrike" kern="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Mullers Muhle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1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1" i="0" u="none" strike="noStrike" kern="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Tarwe apart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1" i="0" u="none" strike="noStrike" kern="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Zeelandia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1" i="0" u="none" strike="noStrike" kern="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Speltbakkers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1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1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1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1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2400" b="0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2400" b="0" i="0" u="none" strike="noStrike" kern="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andaard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E6337DC4C612941B83AC27FDEB206ED" ma:contentTypeVersion="15" ma:contentTypeDescription="Een nieuw document maken." ma:contentTypeScope="" ma:versionID="d899820a824c350327015dfbea90038f">
  <xsd:schema xmlns:xsd="http://www.w3.org/2001/XMLSchema" xmlns:xs="http://www.w3.org/2001/XMLSchema" xmlns:p="http://schemas.microsoft.com/office/2006/metadata/properties" xmlns:ns2="1e70525d-6304-4c42-a9ae-9bd816ddf69f" xmlns:ns3="758519ed-feb6-473c-b37b-b59120e39c05" targetNamespace="http://schemas.microsoft.com/office/2006/metadata/properties" ma:root="true" ma:fieldsID="f290f40b7b30cd291d93d578f32407e3" ns2:_="" ns3:_="">
    <xsd:import namespace="1e70525d-6304-4c42-a9ae-9bd816ddf69f"/>
    <xsd:import namespace="758519ed-feb6-473c-b37b-b59120e39c05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Location" minOccurs="0"/>
                <xsd:element ref="ns3:MediaServiceOCR" minOccurs="0"/>
                <xsd:element ref="ns2:SharedWithUsers" minOccurs="0"/>
                <xsd:element ref="ns2:SharedWithDetail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70525d-6304-4c42-a9ae-9bd816ddf69f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aarde van de document-id" ma:description="De waarde van de document-id die aan dit item is toegewezen." ma:indexed="true" ma:internalName="_dlc_DocId" ma:readOnly="true">
      <xsd:simpleType>
        <xsd:restriction base="dms:Text"/>
      </xsd:simpleType>
    </xsd:element>
    <xsd:element name="_dlc_DocIdUrl" ma:index="9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0" nillable="true" ma:displayName="Taxonomy Catch All Column" ma:hidden="true" ma:list="{f5da310c-5433-4c5a-8220-c7425d7bd910}" ma:internalName="TaxCatchAll" ma:showField="CatchAllData" ma:web="1e70525d-6304-4c42-a9ae-9bd816ddf69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3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8519ed-feb6-473c-b37b-b59120e39c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Afbeeldingtags" ma:readOnly="false" ma:fieldId="{5cf76f15-5ced-4ddc-b409-7134ff3c332f}" ma:taxonomyMulti="true" ma:sspId="2cfa8c80-a0a9-4a5c-9475-6da46255952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1e70525d-6304-4c42-a9ae-9bd816ddf69f">D6YJ7FVNJF43-1627325925-265182</_dlc_DocId>
    <_dlc_DocIdUrl xmlns="1e70525d-6304-4c42-a9ae-9bd816ddf69f">
      <Url>https://stichtingbionext.sharepoint.com/sites/03.Projecten/_layouts/15/DocIdRedir.aspx?ID=D6YJ7FVNJF43-1627325925-265182</Url>
      <Description>D6YJ7FVNJF43-1627325925-265182</Description>
    </_dlc_DocIdUrl>
    <TaxCatchAll xmlns="1e70525d-6304-4c42-a9ae-9bd816ddf69f" xsi:nil="true"/>
    <lcf76f155ced4ddcb4097134ff3c332f xmlns="758519ed-feb6-473c-b37b-b59120e39c05">
      <Terms xmlns="http://schemas.microsoft.com/office/infopath/2007/PartnerControls"/>
    </lcf76f155ced4ddcb4097134ff3c332f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50E0225-1F24-4051-A999-2A30C1BDBE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70525d-6304-4c42-a9ae-9bd816ddf69f"/>
    <ds:schemaRef ds:uri="758519ed-feb6-473c-b37b-b59120e39c0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5B81487-98C7-45A9-8097-6FC1AAD5131C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61E55D55-1BEF-40A8-8405-C54CC01F6BE7}">
  <ds:schemaRefs>
    <ds:schemaRef ds:uri="http://schemas.microsoft.com/office/2006/metadata/properties"/>
    <ds:schemaRef ds:uri="http://schemas.microsoft.com/office/infopath/2007/PartnerControls"/>
    <ds:schemaRef ds:uri="1e70525d-6304-4c42-a9ae-9bd816ddf69f"/>
    <ds:schemaRef ds:uri="758519ed-feb6-473c-b37b-b59120e39c05"/>
  </ds:schemaRefs>
</ds:datastoreItem>
</file>

<file path=customXml/itemProps4.xml><?xml version="1.0" encoding="utf-8"?>
<ds:datastoreItem xmlns:ds="http://schemas.openxmlformats.org/officeDocument/2006/customXml" ds:itemID="{666E9EDF-9B3F-45F3-894D-884321EF953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10006</TotalTime>
  <Words>540</Words>
  <Application>Microsoft Office PowerPoint</Application>
  <PresentationFormat>Aangepast</PresentationFormat>
  <Paragraphs>176</Paragraphs>
  <Slides>11</Slides>
  <Notes>11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11</vt:i4>
      </vt:variant>
    </vt:vector>
  </HeadingPairs>
  <TitlesOfParts>
    <vt:vector size="21" baseType="lpstr">
      <vt:lpstr>Aptos</vt:lpstr>
      <vt:lpstr>Arial</vt:lpstr>
      <vt:lpstr>Arial Narrow</vt:lpstr>
      <vt:lpstr>Calibri</vt:lpstr>
      <vt:lpstr>Calibri Light</vt:lpstr>
      <vt:lpstr>Times New Roman</vt:lpstr>
      <vt:lpstr>Verdana</vt:lpstr>
      <vt:lpstr>Wingdings</vt:lpstr>
      <vt:lpstr>Standaard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Frank Zomers</dc:creator>
  <cp:lastModifiedBy>Noor den Hartog</cp:lastModifiedBy>
  <cp:revision>41</cp:revision>
  <cp:lastPrinted>2024-01-17T00:45:15Z</cp:lastPrinted>
  <dcterms:created xsi:type="dcterms:W3CDTF">2018-07-05T00:41:44Z</dcterms:created>
  <dcterms:modified xsi:type="dcterms:W3CDTF">2025-01-14T11:17:13Z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49b8a3f3-b02e-476b-876c-7e21cd4aa6e9</vt:lpwstr>
  </property>
  <property fmtid="{D5CDD505-2E9C-101B-9397-08002B2CF9AE}" pid="3" name="ContentTypeId">
    <vt:lpwstr>0x010100AE6337DC4C612941B83AC27FDEB206ED</vt:lpwstr>
  </property>
  <property fmtid="{D5CDD505-2E9C-101B-9397-08002B2CF9AE}" pid="4" name="MediaServiceImageTags">
    <vt:lpwstr/>
  </property>
</Properties>
</file>